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72" r:id="rId2"/>
    <p:sldId id="394" r:id="rId3"/>
    <p:sldId id="364" r:id="rId4"/>
    <p:sldId id="395" r:id="rId5"/>
    <p:sldId id="396" r:id="rId6"/>
    <p:sldId id="397" r:id="rId7"/>
    <p:sldId id="425" r:id="rId8"/>
    <p:sldId id="398" r:id="rId9"/>
    <p:sldId id="426" r:id="rId10"/>
    <p:sldId id="399" r:id="rId11"/>
    <p:sldId id="427" r:id="rId12"/>
    <p:sldId id="400" r:id="rId13"/>
    <p:sldId id="401"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23" r:id="rId35"/>
    <p:sldId id="431" r:id="rId36"/>
    <p:sldId id="424" r:id="rId37"/>
    <p:sldId id="432" r:id="rId38"/>
    <p:sldId id="349" r:id="rId39"/>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3" d="100"/>
          <a:sy n="63" d="100"/>
        </p:scale>
        <p:origin x="1380" y="6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3" d="100"/>
          <a:sy n="113" d="100"/>
        </p:scale>
        <p:origin x="-421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6D9551D5-37F3-48D8-8E5F-6734FCB55FA4}" type="datetimeFigureOut">
              <a:rPr lang="en-US"/>
              <a:pPr>
                <a:defRPr/>
              </a:pPr>
              <a:t>4/1/2023</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AC59E08D-9483-41A3-A819-D597BEC04D49}" type="slidenum">
              <a:rPr lang="en-US"/>
              <a:pPr>
                <a:defRPr/>
              </a:pPr>
              <a:t>‹#›</a:t>
            </a:fld>
            <a:endParaRPr lang="en-US"/>
          </a:p>
        </p:txBody>
      </p:sp>
    </p:spTree>
    <p:extLst>
      <p:ext uri="{BB962C8B-B14F-4D97-AF65-F5344CB8AC3E}">
        <p14:creationId xmlns:p14="http://schemas.microsoft.com/office/powerpoint/2010/main" val="412987714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38:32.0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80 26,'-11'94,"0"-47,2 0,2 1,3 0,1 0,3 0,4 34,-2 14,10 343,-2 45,-12-304,3 121,38 220,-39-113,19-174,-20 1158,-18-837,19-268,-42-109,15 3,9 1,7 0,9 74,5 56,15-95,-18 327,-19-203,19 323,4-590,3 0,3 0,4-1,11 30,13 29,-22-87,-3 0,-2 1,-2 0,1 20,10 122,-20-185,1 0,0 1,-1-1,1 0,1 0,-1 0,0 0,1 0,-1 0,1-1,0 1,0 0,0-1,0 1,1-1,-1 0,1 0,-1 0,1 0,0 0,-1 0,1-1,0 1,0-1,0 0,1 0,-1 0,0 0,3 0,104 2,-80-4,32 3,1 3,-1 3,25 7,167 15,52-33,246 9,-456 3,-1 4,-1 4,55 19,-138-33,80 22,1-4,57 5,363-11,-221 32,167-26,36-23,38-57,-138 0,-15 19,402 42,-467 25,-282-20,71-2,191-80,-201 64,-1-4,57-19,-101 25,-1 1,1 2,0 3,37 2,42-4,176-31,-240 27,-1 3,1 3,0 3,3 2,40 0,-98-2,4 1,-1-1,1 0,-1-1,1 0,0 0,-1-2,0 1,0-2,0 1,0-1,9-5,139-73,-125 64,0 1,2 2,0 1,0 2,2 1,-24 6,-1-1,0 0,0 0,0-2,-1 1,0-2,0 0,-1 0,-1-1,2-1,92-64,-95 72,-1-1,1 0,-1 0,0 0,0-1,0 0,-1-1,0 0,0 0,0 0,-1-1,0 0,0 0,2-5,-3 5,1 0,0 0,0 1,0 0,1 0,0 1,0 0,0 0,1 1,-1 0,4-2,30-18,-34 18,-1-1,-1 0,1 0,-1 0,0-1,-1 1,0-1,0-1,0 1,-1 0,-1-1,0 0,1-6,3-5,7-12,1 1,1 0,2 1,1 1,14-17,6-11,152-267,-97 155,-69 117,-1-1,-3-1,-3-1,8-42,45-131,261-441,-303 598,-4-1,-3-1,-3-1,6-61,18-116,-20 119,-5-2,-6 1,-7-1,-5-25,-2-430,-52 135,17 196,-17-174,24-241,27 613,-2 1,-4 0,-2 0,-2 1,-10-22,7 34,3 0,2 0,2-1,-2-28,6 27,-1 1,-3 0,-2 1,-2 0,-2 1,-2 0,-2 2,-4-4,-252-520,33 127,236 429,-1 0,0 0,-1 1,0 0,0 1,-1 0,-1 0,-8-5,15 12,1-1,-1 1,0 1,0-1,0 0,0 1,0 0,0 0,0 0,0 1,-1-1,1 1,0 0,0 0,-1 0,1 1,0-1,0 1,0 0,0 0,0 1,0-1,0 1,0 0,0 0,1 0,-1 1,-1 1,-5 2,0 0,0-1,0 0,-1-1,0 0,0 0,0-1,0-1,-1 0,1 0,-1-1,1-1,-1 1,1-2,-4 0,-36 1,-322 0,1-17,-27-18,-196-40,-207-29,66 13,588 71,-81-10,-121 4,-309 26,524 5,1 5,0 6,2 5,-64 23,1 12,-4 36,196-90,-1-1,1 1,0 0,-1-1,1 0,-1 0,0 0,1 0,-1-1,0 1,1-1,-1 0,0 0,0 0,1 0,-1-1,0 0,1 0,-1 0,0 0,1 0,0-1,-1 1,1-1,0 0,0 0,0 0,0-1,0 1,0-1,0 1,1-1,0 0,-1 0,1 0,0 0,1-1,-1 1,0 0,1-1,0 0,-7-23,7 22,1 0,-1 0,-1 0,1 0,-1 0,1 0,-1 0,-1 1,1-1,-1 1,0 0,0-1,0 1,0 0,-1 1,1-1,-1 1,0-1,0 1,-1 1,1-1,-1 0,-3-1,-174-53,-268-125,157 85,66 41,-107-50,20 30,256 65,-1 1,0 4,0 2,-1 3,1 2,-8 3,-82 41,-11 12,-7 13,146-63,0-1,-1 0,0-2,0-1,0 0,-1-2,1 0,-1-2,-18-2,-15 1,-111 1,165 0,-1 1,1-1,0 1,0-1,0 0,0 1,0-1,0 0,0 0,1-1,-1 1,0 0,0 0,1-1,-1 1,1-1,-1 0,1 1,0-1,0 0,0 0,0 0,0 0,0 0,0 0,0 0,1 0,-1 0,1 0,0 0,0-1,0 1,0 0,0 0,0 0,0-2,0-17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59.8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57,'166'-34,"-128"27,0 0,0 3,0 1,1 2,-1 1,29 5,-63-5,-1 1,1-1,0 1,0 0,-1 0,1 1,0-1,-1 1,1-1,-1 1,0 0,0 0,0 1,0-1,0 1,0-1,0 1,-1 0,1 0,-1 0,0 0,0 1,0-1,-1 0,1 1,-1 0,1-1,-1 1,-1 0,1-1,0 1,-1 0,0 0,0 0,0 0,0 2,-6 178,-47 99,39-94,4-21,10-146</inkml:trace>
  <inkml:trace contextRef="#ctx0" brushRef="#br0" timeOffset="1348.733">359 749,'0'13,"0"0,1 0,1 0,-1 0,2 0,0-1,1 1,0-1,0 0,2 0,5 9,-10-19,0-1,0 1,0-1,1 1,-1-1,1 0,-1 0,1 1,-1-1,1 0,0-1,-1 1,1 0,0 0,0-1,0 1,0-1,-1 0,1 1,0-1,0 0,0 0,0 0,0 0,0 0,0-1,0 1,-1-1,1 1,0-1,0 0,0 1,-1-1,1 0,0 0,-1 0,1-1,-1 1,0 0,1-1,62-58,-59 54,61-85,-58 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5:24.8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153 179,'0'-61,"0"39,0 28,-1 328,-3-312,-1-5</inkml:trace>
  <inkml:trace contextRef="#ctx0" brushRef="#br0" timeOffset="1214.089">51 0,'-4'0,"-7"0,-4 0,3 0,9 0,9 0,9 0,4 0,5 0,2 0,1 0,5 0,-3 4,-7 2</inkml:trace>
  <inkml:trace contextRef="#ctx0" brushRef="#br0" timeOffset="2411.71">0 487,'4'0,"6"0,6 0,4 0,8 0,3-4,1-6,-1-2,-6 2</inkml:trace>
  <inkml:trace contextRef="#ctx0" brushRef="#br0" timeOffset="3529.872">512 410,'-4'0,"-2"-4,1 2,1 7,1 6,1 10,1 6,0-1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5:30.1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180 0,'0'5,"0"5,0 6,0 4,0 3,0 7,0 2,0 0,0 0,0-3,0 0,0-2,0-5</inkml:trace>
  <inkml:trace contextRef="#ctx0" brushRef="#br0" timeOffset="1045.501">103 26,'254'0,"-194"-11,-59 12,-1-1,1 1,-1-1,1 1,-1 0,0-1,1 1,-1 0,0-1,0 1,0 0,1 0,-1-1,0 1,0 0,0-1,0 1,0 0,0 0,0-1,0 1,-1 0,1 0,0-1,0 1,-1 0,1-1,0 1,-1 0,1-1,-1 1,1-1,0 1,-1-1,1 1,-1-1,0 1,1-1,-1 1,1-1,-1 0,0 1,1-1,-1 0,0 1,1-1,-1 0,0 0,0 0,1 0,-2 0,-43 21,18-13</inkml:trace>
  <inkml:trace contextRef="#ctx0" brushRef="#br0" timeOffset="2292.158">0 412,'1'-2,"0"0,1 0,-1 1,1-1,-1 1,1-1,-1 1,1 0,0-1,0 1,0 0,-1 0,1 0,0 0,0 1,0-1,1 0,-1 1,0 0,0-1,0 1,0 0,0 0,0 0,1 0,0 0,256-3,-177-17,-63 17</inkml:trace>
  <inkml:trace contextRef="#ctx0" brushRef="#br0" timeOffset="4008.601">668 359,'-1'0,"-2"1,-1-1,0 1,0-1,1 0,-1 0,0-1,0 1,1-1,-1 0,1 0,-1 0,0 0,1-1,0 1,-1-1,1 0,0 0,0 0,0 0,0-1,-2-2,5 4,0 1,0-1,0 0,0 1,0-1,0 0,0 1,0-1,0 0,1 0,-1 1,0-1,0 1,1-1,-1 0,0 1,1-1,-1 1,1-1,-1 1,1-1,-1 1,1-1,-1 1,1-1,-1 1,1 0,0-1,-1 1,1 0,0 0,-1-1,1 1,0 0,-1 0,1 0,0 0,-1 0,1 0,0 0,0 0,-1 0,1 0,0 0,-1 0,1 1,0-1,-1 0,1 0,0 1,-1-1,1 0,-1 1,1-1,-1 1,1-1,-1 1,1-1,-1 1,1-1,-1 1,1 0,0 1,0 1,-1 0,1-1,0 1,-1-1,1 1,-1 0,0 0,0-1,0 1,0 0,-1-1,1 1,-1 0,0-1,1 1,-1-1,0 1,-1-1,1 1,0-1,-1 0,1 0,-1 1,0-1,1 0,-1 0,0-1,0 1,-1 0,1-1,0 1,0-1,-1 0,1 0,-1 0,1 0,-1 0,1 0,-1-1,-2 1,-80 23,166-1,76 6,-137-28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28.4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2591 0,'-1696'0,"1481"26,-77-15,137 10,148-19,0 1,0-1,0 1,0 1,0-1,1 1,0 0,0 0,0 1,0 0,1 0,-1 1,1-1,1 1,-1 0,1 0,0 1,0-1,1 1,0 0,0 0,1 0,-1 0,2 0,-2 7,-1 14,0 0,2 1,2-1,0 1,2 0,1 4,22 104,2-12,-6-14,-18-92</inkml:trace>
  <inkml:trace contextRef="#ctx0" brushRef="#br0" timeOffset="1641.62">0 540,'40'137,"-38"-128,-1 0,2-1,-1 1,1 0,0-1,1 0,0 0,1 0,-1 0,1 0,1-1,0 0,0 0,3 2,4 3,-11-8,1 0,-1 0,1-1,0 1,0-1,0 1,0-1,1 0,0-1,-1 1,1 0,0-1,0 0,0 0,0 0,1-1,-1 1,0-1,1 0,-1 0,1-1,-1 1,1-1,-1 0,1 0,-1 0,1-1,-1 0,1 0,-1 0,1 0,-1-1,0 1,0-1,4-2,76-139,-16 52,-58 79</inkml:trace>
  <inkml:trace contextRef="#ctx0" brushRef="#br0" timeOffset="133537.973">2207 642,'15'201,"-4"25,-10-217,0 0,1-1,0 0,0 1,1-1,0 0,1 0,-1 0,2-1,-1 1,1-1,0 0,4 4,-9-11,1 1,-1-1,1 1,0-1,-1 1,1-1,0 1,-1-1,1 0,0 1,-1-1,1 0,0 1,0-1,0 0,-1 0,1 0,0 0,0 0,0 0,-1 0,1 0,0 0,0 0,-1 0,1-1,0 1,0 0,-1-1,1 1,0 0,-1-1,1 1,0-1,-1 1,1-1,0 1,-1-1,1 1,-1-1,1 0,-1 1,0-1,1 0,-1 1,1-1,-1 0,0 0,0 1,1-2,16-42,-16 39,78-177,8-22,-46 62,-40 138,0 5</inkml:trace>
  <inkml:trace contextRef="#ctx0" brushRef="#br0" timeOffset="134672.567">2591 1129,'0'-4,"0"-6,0 3,0 7,0 8,0 12,0 6,0 3,0 2,0-1,4-5,2-7</inkml:trace>
  <inkml:trace contextRef="#ctx0" brushRef="#br0" timeOffset="141066.979">2026 642,'0'24,"1"3,-1-1,-1 0,-1 0,-2 1,0-1,-2-1,-2 3,-50 178,43-153,3 0,2 0,3 1,1 0,4 0,1 1,6 41,-3 30,-1 136,51 4,-53 73,27-138,-26-105,10 104,0-121,-3 0,-4 0,-6 60,1-17,3 514,-6-585,-1-34</inkml:trace>
  <inkml:trace contextRef="#ctx0" brushRef="#br0" timeOffset="144436.228">2103 642,'-39'34,"23"-20,2 1,0 0,1 1,0 0,1 1,1 0,1 1,0 0,-52 77,41-70,-45 76,3 6,63-107,0 0,0-1,0 1,0 0,0-1,0 1,-1 0,1-1,0 1,0 0,0 0,-1-1,1 1,0 0,0 0,0-1,-1 1,1 0,0 0,-1 0,1 0,0-1,0 1,-1 0,1 0,0 0,-1 0,1 0,0 0,-1 0,1 0,0 0,-1 0,1 0,0 0,-1 0,1 0,0 0,-1 0,1 0,0 0,-1 0,1 0,0 1,0-1,-1 0,1 0,0 0,-1 1,1-1,0 0,0 0,0 1,-1-1,1 0,0 0,0 1,0-1,0 0,-1 1,1-1,0 0,0 1,4-29,64-148,-68 166,1 0,0 0,1 0,0 0,1 1,0-1,0 1,1 0,0 0,1 0,0 0,0 1,6-7,29-38,46-43,-83 94,-1-1,1 1,0 0,0 0,0 1,0-1,0 0,1 1,-1 0,0 0,1 0,-1 0,1 0,-1 1,1 0,-1-1,1 1,-1 1,1-1,-1 0,1 1,-1 0,1-1,-1 2,0-1,1 0,-1 1,0-1,0 1,0 0,0 0,0 0,0 0,-1 1,1-1,-1 1,0-1,1 1,-1 0,-1 0,1 0,0 0,-1 0,2 4,23 166,-24-166,-1 1,1-1,0 1,1-1,0 0,0 0,1 0,-1 0,1-1,1 0,-1 1,1-2,0 1,3 2,11 15,8 50,-23-47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5:05.4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1592,'336'0,"-306"-2,-1-2,1-1,-1-1,0-1,28-12,35-11,48-16,-127 42,0 0,-1-2,0 1,1-1,-2-1,1 0,-1-1,0 0,-1 0,0-1,0-1,8-10,-13 10,-1 0,1 0,-2-1,1 1,-1-1,-1 0,0 0,-1 0,0 0,0 0,-1 0,-1 0,0 0,-2-10,0-18,1-276,1 316,1 0,-1-1,1 1,-1-1,1 1,-1-1,0 1,1-1,-1 1,0-1,1 1,-1-1,0 0,0 1,1-1,-1 0,0 0,0 0,0 1,1-1,-1 0,0 0,0 0,0 0,1-1,-1 1,0 0,0 0,0 0,1-1,-1 1,0 0,0-1,1 1,-1 0,0-1,1 1,-1-1,0 1,1-1,-1 0,1 1,-1-1,1 0,-1 1,1-1,0 0,-1 1,1-1,0 0,-1 0,1 0,0 1,0-1,0 0,0 0,0 0,0 1,0-1,0 0,0 0,0 0,0 0,-66 88,65-86,0 0,0-1,0 1,1 0,-1 0,0 0,1 0,-1 0,1 0,-1 0,1 0,0 0,-1 0,1 0,0 0,0 0,-1 1,1-1,0 0,0 0,0 0,1 0,-1 0,0 0,0 0,0 1,1-1,-1 0,1 0,-1 0,1 0,-1 0,1 0,0 0,-1-1,1 1,0 0,0 0,-1 0,1-1,0 1,0 0,0-1,0 1,0-1,0 1,0-1,0 1,1-1,1-2,0 0,0 0,-1-1,1 1,-1-1,0 0,1 1,-1-1,-1 0,1 0,0 0,-1-1,1 1,-1 0,0-1,0 1,0 0,-1-1,1 1,-1-1,0 1,0-1,0-1,4-16,-5 20,1 1,0-1,0 1,0-1,0 0,0 1,0-1,0 1,0-1,0 1,0-1,1 0,-1 1,0-1,0 1,1-1,-1 1,0-1,0 1,1-1,-1 1,1-1,-1 1,0-1,1 1,-1 0,1-1,-1 1,1 0,-1-1,1 1,-1 0,1 0,0-1,-1 1,1 0,-1 0,1 0,-1 0,1 0,0 0,-1 0,1 0,-1 0,1 0,0 0,-1 0,1 0,-1 0,1 1,-1-1,1 0,0 0,-1 1,1-1,-1 0,0 1,1-1,-1 1,1-1,-1 1,1-1,-1 1,28 38,-20-25,112 79,-74 0,-45-120,-27-4,10 16</inkml:trace>
  <inkml:trace contextRef="#ctx0" brushRef="#br0" timeOffset="2781.925">1412 1,'1532'0,"-1521"0,1 0,-1 1,1 1,-1 0,0 0,0 1,0 1,0 0,0 0,-1 1,1 1,-1-1,-1 2,1-1,-1 1,0 1,-1 0,0 0,0 0,0 1,-1 0,-1 1,0 0,0 0,-1 0,0 0,0 1,-2 0,2 3,2 181,-10-123,-23 130,2-1,13 25,4-187,2 0,1 0,2 1,3 28,-1-55,1 13</inkml:trace>
  <inkml:trace contextRef="#ctx0" brushRef="#br0" timeOffset="4095.645">3003 1078,'1'18,"0"0,1-1,1 1,1-1,0 1,1-1,1-1,1 1,2 2,-8-17,0 1,0 0,0 0,1-1,0 1,-1-1,1 0,0 1,0-1,0 0,0 0,1 0,-1 0,1-1,-1 1,1-1,-1 1,1-1,0 0,0 0,-1 0,1 0,0-1,0 1,0-1,0 0,0 1,0-1,0-1,0 1,0 0,0-1,90-38,-82 33,116-49,-113 48</inkml:trace>
  <inkml:trace contextRef="#ctx0" brushRef="#br0" timeOffset="32719.546">3746 565,'0'511,"0"-511</inkml:trace>
  <inkml:trace contextRef="#ctx0" brushRef="#br0" timeOffset="33555.708">3594 617,'4'0,"6"0,5 0,5 0,4 0,1 0,6 0,1 0,1 0,-2 0,-2 0,-1 0,-1 0,-1 0,-4-4,-7-2</inkml:trace>
  <inkml:trace contextRef="#ctx0" brushRef="#br0" timeOffset="34472.068">3669 1129,'5'0,"5"0,6 0,4 0,4 0,1 0,1 0,1 0,0 0,0 0,-1 0,-5-4,-5-6,-6-6,-5 0</inkml:trace>
  <inkml:trace contextRef="#ctx0" brushRef="#br0" timeOffset="36054.29">4183 1001,'0'-2,"0"0,0 0,1 0,-1-1,1 1,0 0,-1 0,1 0,0 0,0 0,0 0,0 1,1-1,-1 0,0 0,1 1,-1-1,1 1,0-1,-1 1,1 0,0 0,0 0,0 0,0 0,0 0,0 0,0 1,0-1,0 1,1-1,-1 1,0 0,0 0,0 0,0 0,2 0,0 0,1 0,0 0,-1 1,1-1,-1 1,1 0,-1 1,1-1,-1 1,0 0,1 0,-1 0,0 0,0 1,-1-1,1 1,3 3,-4-2,-1 0,1 0,-1 1,0-1,0 0,0 1,0-1,-1 1,0 0,0-1,0 1,0 0,-1 0,0 0,0-1,0 1,-1 0,0 0,1 0,-2-1,1 1,0-1,-1 1,0-1,0 1,0-1,-1 0,0 0,1 0,-1 0,-1 0,1-1,0 0,-1 1,0-1,0 0,-3 1,6-3,0-1,0 1,0-1,0 1,0-1,0 1,0-1,0 1,0 0,0 0,1 0,-1-1,0 1,0 0,1 0,-1 0,1 0,-1 0,1 0,-1 0,1 0,0 0,-1 1,1-1,0 0,0 0,0 0,0 0,0 0,0 0,0 1,0-1,0 0,0 0,1 0,-1 0,1 0,-1 0,1 0,-1 0,1 0,-1 0,1 0,0 0,-1 0,1 0,0 0,0-1,0 1,0 0,0-1,0 1,0 0,0-1,5 9,1-1,0 0,1-1,0 1,0-1,1-1,-1 0,1 0,1-1,5 3,-13-8,1 1,-1-1,1 1,-1 0,0 0,1 0,-1 0,0 0,1 0,-1 1,0-1,0 1,0-1,0 1,0 0,0 0,-1 0,1 0,-1 0,1 0,-1 0,0 0,0 1,0-1,0 1,0-1,0 0,-1 1,1-1,-1 1,0 0,0-1,0 1,0-1,0 1,0-1,-1 1,1-1,-1 1,0-1,0 1,0-1,0 1,0-1,0 0,-1 0,1 0,-2 2,-9 1,-1-1,0 0,0 0,-1-2,1 1,0-2,-1 0,0 0,1-2,-1 1,1-2,-12-2,-13-12,26 5</inkml:trace>
  <inkml:trace contextRef="#ctx0" brushRef="#br0" timeOffset="111978.862">1464 488,'-1'1,"0"0,0 0,0 0,0 0,0 0,0 0,0 0,0 1,1-1,-1 0,0 0,1 1,-1-1,1 1,0-1,-1 0,1 1,0-1,0 1,0-1,0 1,0-1,0 1,0-1,0 1,1-1,-1 0,1 1,-1-1,1 1,-1-1,1 1,0 5,48 168,6-63,-25-28,-30-84,0 1,0-1,1 0,-1 1,0-1,1 0,-1 0,0 1,1-1,-1 0,0 0,1 0,-1 0,1 1,-1-1,0 0,1 0,-1 0,1 0,-1 0,0 0,1 0,-1 0,1 0,-1 0,0 0,1 0,-1 0,1-1,-1 1,0 0,1 0,-1 0,0-1,1 1,-1 0,0 0,1-1,-1 1,0 0,0 0,1-1,-1 1,0 0,0-1,1 1,-1-1,0 1,0 0,0-1,0 1,0 0,0-1,1 1,-1-1,0 1,0 0,0-1,0 1,-1-1,1 1,0-1,0 1,0 0,0-1,0 1,0 0,-1-1,1 1,0-1,8-34,-1 1,1 1,2-1,1 2,1-1,13-20,-10 19,31-79,-17 71,-18 23</inkml:trace>
  <inkml:trace contextRef="#ctx0" brushRef="#br0" timeOffset="117077.401">2181 386,'11'116,"-3"-68,-2 1,-2 0,-2 0,-2 1,-3 7,1 39,2 1162,26-998,-25 452,-1 116,0-903,0 44</inkml:trace>
  <inkml:trace contextRef="#ctx0" brushRef="#br0" timeOffset="119232.017">2207 360,'-44'56,"35"-48,1 1,-1 0,1 1,1 0,0 0,0 1,1 0,1 0,-1 0,2 1,-2 4,-6 6,12-22,0 0,1 0,-1-1,0 1,0 0,0-1,0 1,-1 0,1 0,0-1,0 1,0 0,0-1,0 1,0 0,0 0,0-1,-1 1,1 0,0 0,0-1,0 1,-1 0,1 0,0 0,0-1,0 1,-1 0,1 0,0 0,0 0,-1 0,1-1,0 1,-1 0,1 0,0 0,0 0,-1 0,1 0,0 0,-1 0,1 0,0 0,0 0,-1 0,1 0,0 0,-1 1,1-1,0 0,0 0,-1 0,1 0,0 0,0 1,-1-1,1 0,0 0,0 1,24-83,-15 64</inkml:trace>
  <inkml:trace contextRef="#ctx0" brushRef="#br0" timeOffset="120099.915">2181 309,'0'4,"0"6,5 1,1 4,4 3,0 2,3-1,4-4,3-5,2 0,3 4,5-2,2 6,-5 5,-6-2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7:18.0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81,'44'-55,"-41"52,1 1,0-1,-1 1,1-1,1 1,-1 0,0 1,0-1,1 1,-1 0,0 0,1 0,0 0,-1 1,1 0,-1 0,1 0,-1 0,1 1,-1 0,1 0,-1 0,1 0,-1 1,0 0,0 0,0 0,0 0,0 1,0-1,-1 1,1 0,-1 0,0 1,0-1,0 0,0 1,0 0,0 2,-1 1,0 0,0 0,-1 0,-1 0,1 0,-1 0,0 1,-1-1,0 0,0 0,0 0,-1 0,0 0,0 0,-1-1,0 1,0-1,0 1,-1-1,0 0,0-1,-1 1,0-1,0 1,-27 48,30-48,0-1,-1 1,1-1,-1 0,0 0,0 0,0 0,-1-1,0 1,0-1,0 0,0 0,-1-1,1 1,-1-1,0 0,0 0,-1 0,1-1,-3 1,-19 1,18-3,25-2,189-1,-182 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19:31.8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1,'0'4,"0"6,0 6,0 4,0 3,0 2,0 2,0-1,0 1,0 0,0-1,0 1,0-2,0 1,0-4</inkml:trace>
  <inkml:trace contextRef="#ctx0" brushRef="#br0" timeOffset="13952.148">0 27,'2'-2,"0"0,-1 0,1 0,0 0,0 1,0-1,0 1,1-1,-1 1,0 0,0 0,1 0,-1 0,1 0,-1 0,1 1,-1 0,1-1,0 1,-1 0,1 0,-1 0,1 0,0 1,-1-1,1 1,-1-1,2 2,0 1,-1 1,1 0,-1 1,1-1,-1 1,0-1,-1 1,1 0,-1 0,0 0,0 0,0 0,-1 1,0-1,0 1,-1-1,1 1,-1-1,0 1,0-1,-1 0,0 1,0-1,-1 4,2-6,0 0,-1 1,1-1,-1 1,0-1,0 0,0 0,0 0,-1 1,1-1,-1 0,0-1,0 1,0 0,0 0,0-1,-1 1,1-1,-1 0,1 0,-1 0,0 0,0 0,0-1,0 1,0-1,0 0,-1 0,1 0,-4 1,21-2,-1 1,0 1,0 1,-1 0,1 0,0 1,-1 1,0 0,0 0,-1 2,1-1,-1 1,-1 1,1 0,-1 0,-1 1,1 1,-2-1,1 2,-1 0,6 8,-4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19:51.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0 142,'0'4,"0"6,0 5,0 5,0 4,0 5,0 4,0-1,0-1,0-1,0-2,0-1,0 0,0 3,0 1,0 0,0-1,0-6</inkml:trace>
  <inkml:trace contextRef="#ctx0" brushRef="#br0" timeOffset="2418.277">0 115,'1'-3,"0"-1,0 0,0 0,0 0,1 1,-1-1,1 0,0 1,0 0,1-1,-1 1,1 0,-1 0,1 0,0 1,0-1,0 1,0-1,1 1,-1 0,1 0,2-1,24-18,-29 19,0 1,-1-1,1 1,0 0,0-1,0 1,0 0,0 0,0 0,0 0,0 0,1 0,-1 0,0 0,1 0,-1 1,1-1,-1 0,0 1,1-1,-1 1,1 0,0-1,-1 1,1 0,-1 0,1 0,-1 0,1 0,-1 1,1-1,-1 0,1 1,-1-1,1 1,-1-1,1 1,-1 0,0 0,1-1,-1 1,0 0,0 0,1 0,-1 0,0 1,0-1,0 0,0 1,2 12,0 0,-1 1,0 0,-1-1,-1 1,0 0,-1-1,-1 2,-1 27,4-19,0-20,0-1,0 1,-1-1,1 1,-1 0,0-1,0 1,0 0,0-1,-1 1,1-1,-1 1,0 0,0-1,0 0,-1 1,1-1,-1 0,0 1,0-1,0 0,0 0,0-1,-1 1,1 0,-1-1,0 0,0 1,0-1,0 0,0 0,0-1,0 1,-1-1,0 1,-21 0,23-3,0 1,0-1,0 0,0 1,0 0,0-1,0 1,0 0,0 0,1 0,-1 0,0 1,0-1,0 0,0 1,0-1,0 1,0 0,0 0,1-1,-1 1,0 1,1-1,-1 0,1 0,-1 0,1 1,-1-1,1 1,0-1,0 1,0 0,0-1,0 1,0 0,0 0,1-1,-1 1,0 0,1 0,0 0,-1 0,1 0,0 0,0 0,0 0,0 0,0 0,1 0,-1 0,51 116,6-26,-45-83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20:06.5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74,'0'5,"0"5,0 6,0 4,0 3,0 3,0 4,0 3,0-1,0-5</inkml:trace>
  <inkml:trace contextRef="#ctx0" brushRef="#br0" timeOffset="2034.021">0 49,'46'-28,"-44"26,0 0,0 0,0 1,1-1,-1 1,0-1,1 1,-1 0,1 0,-1 0,1 0,-1 0,1 0,0 1,-1-1,1 1,0 0,0 0,-1 0,1 0,0 0,-1 1,1-1,0 1,-1 0,1 0,-1 0,1 0,-1 0,1 0,-1 1,0-1,1 1,-1 0,0 0,0-1,0 1,-1 1,1-1,0 0,-1 0,1 0,-1 1,0-1,0 1,0-1,0 2,-1 0,-1-1,0 1,0-1,-1 0,1 1,-1-1,0 0,0 0,0 0,0 0,0 0,0-1,-1 1,1-1,-1 1,0-1,0 0,0 0,0 0,0-1,0 1,-1-1,1 1,-1-1,1 0,-1-1,1 1,-1 0,1-1,-1 0,0 0,-38 15,41-13,1-1,-1 0,1 1,-1-1,1 1,0-1,0 1,0-1,-1 1,1-1,1 1,-1-1,0 1,0-1,0 1,1-1,-1 0,1 1,-1-1,1 1,0-1,0 0,-1 0,1 1,0-1,0 0,0 0,0 0,0 0,0 0,1 0,-1 0,0 0,0-1,1 1,-1 0,0-1,1 1,-1-1,1 0,-1 1,1-1,-1 0,9 7,84 79,-34-48,-44-27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20:21.8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85,'0'4,"0"6,0 6,0 4,0 4,0 1,0 6,0 1,0 1,0-2,0-2,0-1,0-1,0-1,0 4,0-3</inkml:trace>
  <inkml:trace contextRef="#ctx0" brushRef="#br0" timeOffset="2260.874">0 85,'2'-5,"0"0,0 0,0 1,0-1,1 1,0-1,0 1,0 0,1 0,-1 0,1 1,0-1,0 1,0 0,0 0,1 0,-1 1,1-1,-1 1,1 0,0 1,0-1,0 1,0 0,0 0,0 0,1 1,-1 0,0 0,0 0,0 1,0 0,1 0,-1 0,0 0,-1 1,1 0,0 0,0 0,-1 0,3 3,-4-2,-1 1,0-1,0 1,0 0,0 0,-1 0,0 0,1 0,-1 0,-1 0,1 1,-1-1,1 0,-1 0,0 1,-1-1,1 0,-1 0,0 0,0 1,0-1,-1 0,1 0,-1-1,0 1,0 0,0 0,-1-1,1 1,-3 1,-5 16,9-18,-1 1,0-1,0 0,0 0,0-1,0 1,-1 0,1-1,-1 1,0-1,0 0,0 0,0 0,0 0,0-1,0 1,-1-1,1 0,-1 1,-1-1,-16 7,20-6,0 0,1 0,-1 0,0 0,1 0,-1 0,1 0,-1 0,1 0,0 0,0 0,0 0,0 1,1-1,-1 0,0 0,1 0,0 0,-1 0,1 0,0 0,0 0,0-1,0 1,0 0,1 0,-1-1,0 1,1-1,-1 1,1-1,0 0,-1 1,1-1,1 1,6 9,79 76,-12-31,-58-43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4:55.7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1,'-12'206,"4"-82,8-104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4:57.0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205 203,'-1'-157,"0"154,-1 0,0 0,0 0,0 1,0-1,0 0,0 1,-1-1,1 1,-1 0,1 0,-1 0,0 0,0 0,0 1,0 0,0-1,-1 1,1 0,0 0,-1 1,1-1,0 1,-1-1,1 1,-1 0,1 0,0 1,-1-1,1 1,0 0,-1-1,1 1,0 1,0-1,0 0,0 1,0 0,0 0,0 0,0 0,1 0,-3 2,-3 7,-1-1,2 2,0-1,0 1,1 0,0 0,1 0,1 1,0 0,0 0,1 0,1 1,1-1,-1 0,2 1,0-1,1 1,0-1,1 1,0-1,3 4,-4-12,0-1,0 1,1-1,0 0,0 0,0 0,0 0,1 0,0 0,-1-1,1 1,1-1,-1 0,0 0,1 0,0 0,-1-1,1 0,0 1,0-1,0 0,1-1,-1 1,0-1,1 0,-1 0,1 0,-1-1,1 0,-1 1,1-2,0 1,-1 0,1-1,-1 0,5-1,0-2,-1 0,0 0,1-1,-1 0,-1 0,1-1,-1 0,0 0,0-1,-1 0,0 0,0 0,-1-1,0 0,0 0,2-5,-4 9,0-1,0 0,-1 0,1 0,-1 0,0 0,0 0,-1-1,1 1,-1 0,0-1,-1 0,1 1,-1-1,-1 1,1-1,-1 1,1-1,-2 1,1-1,-1 1,1-1,-1 1,-1 0,1 0,-1 0,0 1,0-1,0 0,-1 1,1 0,-1 0,0 0,-1 0,1 1,-1 0,0-1,-12-1</inkml:trace>
  <inkml:trace contextRef="#ctx0" brushRef="#br0" timeOffset="1302.404">284 716,'217'-4,"3"-86,-83 45,-96 24,-32 18</inkml:trace>
  <inkml:trace contextRef="#ctx0" brushRef="#br0" timeOffset="2424.352">717 381,'0'6,"-1"-2,1 0,0 0,0 0,0 0,0 0,0 0,1 0,0 0,0 0,0 0,0 0,0-1,1 1,0 0,0-1,0 1,0-1,0 0,1 1,0-1,1 2,3 0,0 1,-1 0,0 0,0 1,-1-1,0 1,0 0,-1 1,1 0,-2-1,4 9,51 38,-53-52,-1 0,0 0,0 0,0 1,0-1,-1 1,1 0,-1 0,1 1,-1-1,0 1,-1-1,1 1,0 0,-1 0,0 0,0 1,0-1,0 4,-1-4,0 0,-1-1,1 1,-1 0,0-1,0 1,-1 0,1-1,-1 1,0 0,0-1,0 1,0-1,0 0,-1 1,0-1,0 0,0 0,0 0,0 0,0 0,-1 0,1 0,-1-1,0 0,0 1,0-1,0 0,0 0,-1-1,1 1,0-1,-1 0,0 1,-94 47,45-17,42-22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9:18.4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2107 59,'-8'8,"5"-4,-1 1,0-1,0 0,0 0,0-1,-1 1,0-1,1 0,-1 0,0-1,-1 0,1 1,0-2,-1 1,1-1,-1 1,1-1,-3-1,-316-1,-709 2,1016-1</inkml:trace>
  <inkml:trace contextRef="#ctx0" brushRef="#br0" timeOffset="1133.003">0 0,'12'178,"9"-24,-14-99,13-86,-7-9,46-90,38-2,-69 96,-20 27</inkml:trace>
  <inkml:trace contextRef="#ctx0" brushRef="#br0" timeOffset="1897.495">374 335,'0'3,"0"5,0 4,0 3,0 3,0 2,0 0,0 4,0 1,0-1,0 0,0-1,0-5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9:24.8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2246 117,'-323'1,"97"39,-235-40,211 11,230-8,2 0</inkml:trace>
  <inkml:trace contextRef="#ctx0" brushRef="#br0" timeOffset="1331.829">1 98,'0'-3,"0"-1,0 0,0 1,1-1,-1 0,1 1,0-1,0 1,0-1,0 1,1 0,-1-1,1 1,0 0,0 0,0 0,0 0,1 0,-1 1,1-1,0 1,0-1,0 1,0 0,0 0,0 0,0 1,1-1,-1 1,0 0,1 0,0 0,-1 0,1 1,-1-1,1 1,0 0,-1 0,1 0,0 1,-1-1,1 1,0 0,-1 0,1 0,-1 0,0 1,1-1,-1 1,0 0,0 0,0 0,0 0,0 1,-1-1,1 1,-1 0,6 9,-2 0,1 0,-2 0,0 1,0 0,-1 0,-1 0,0 0,-1 1,0-1,-1 1,-1 12,0-15,1-4,0 0,0 0,-1 0,0 0,-1 0,0 0,0 0,0 0,-1-1,0 1,0 0,0-1,-1 1,0-1,-1 0,1 0,-1 0,0 0,-1-1,1 0,-1 1,0-2,-62 48,67-51,0 0,0 0,0 0,0 0,0-1,0 1,0 0,0 0,1 0,-1-1,0 1,1 0,-1 0,0-1,1 1,-1 0,1-1,-1 1,1-1,-1 1,1 0,0-1,-1 1,1-1,0 1,-1-1,1 0,0 1,0-1,-1 0,1 0,0 1,0-1,-1 0,1 0,0 0,0 0,0 0,0 0,-1 0,1 0,1 0,1 1,148 25,-130-27</inkml:trace>
  <inkml:trace contextRef="#ctx0" brushRef="#br0" timeOffset="2230.549">612 0,'-2'9,"0"-1,0 0,-1 0,0 0,0 0,-1 0,0 0,0-1,-1 0,0 0,0 0,-1 0,0-1,-2 2,-19 24,-77 84,102-114,1-1,0 0,-1 0,1 1,0-1,0 1,0-1,0 1,0-1,1 1,-1-1,0 1,1 0,-1 0,1-1,0 1,-1 0,1 0,0-1,0 1,0 0,0 0,1 0,-1-1,0 1,1 0,-1-1,1 1,0 0,-1-1,1 1,0 0,0-1,0 1,0-1,0 0,0 1,1-1,-1 0,0 0,1 0,-1 0,1 0,-1 0,1 0,0 0,-1 0,1-1,0 1,-1-1,1 1,0-1,0 0,-1 0,1 0,0 0,0 0,-1 0,1 0,220 20,-175-40,-38 7</inkml:trace>
  <inkml:trace contextRef="#ctx0" brushRef="#br0" timeOffset="2727.472">730 59,'-32'88,"-24"198,56-279,-2-1,1 1,-1-1,0 1,0-1,0 0,-1 0,0 0,0 0,-1 0,0-1,0 1,-1 1,-1-5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8:35.9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1559 1201,'-258'-32,"49"23,132 11,-701-2,760 0</inkml:trace>
  <inkml:trace contextRef="#ctx0" brushRef="#br0" timeOffset="1049.505">436 925,'-1'4,"1"0,-1 0,0 0,0 0,0 0,-1 0,0-1,1 1,-1-1,0 1,-1-1,1 0,-1 0,1 0,-1 0,0 0,0 0,0-1,0 1,-1-1,1 0,-1 0,1-1,-1 1,0-1,0 1,-1-1,-42 27,-51 39,96-67,0 1,-1-1,1 1,0 0,0 0,0 0,0 0,1 0,-1 1,0-1,0 0,1 1,-1 0,1-1,-1 1,1 0,0 0,0-1,-1 1,1 0,1 0,-1 0,0 0,0 1,1-1,-1 0,1 0,0 0,-1 0,1 1,0-1,0 0,1 0,-1 1,0-1,1 0,-1 0,1 0,0 0,0 0,0 0,0 0,0 0,0 0,0 0,1-1,-1 1,1 0,-1-1,1 1,0-1,-1 1,2 0,85 95,-49-62,-24-21</inkml:trace>
  <inkml:trace contextRef="#ctx0" brushRef="#br0" timeOffset="88409.306">634 0,'-13'192,"4"92,10-188,-1-78</inkml:trace>
  <inkml:trace contextRef="#ctx0" brushRef="#br0" timeOffset="89260.684">1026 157,'-4'2,"0"0,1 0,-1 0,0 1,0-1,1 1,0 0,-1-1,1 2,0-1,0 0,1 1,-1-1,1 1,0 0,0 0,0 0,0 0,1 0,-1 0,1 0,0 0,0 1,1-1,-8 18,-63 110,63-116</inkml:trace>
  <inkml:trace contextRef="#ctx0" brushRef="#br0" timeOffset="89868.179">968 138,'8'2,"-1"1,0-1,0 1,-1 0,1 1,-1-1,1 1,-1 1,0-1,-1 1,1 0,-1 0,0 1,0 0,-1 0,1 0,-1 0,-1 0,1 1,-1 0,0 0,0 2,8 11,45 82,-5 3,-5 1,10 41,50 55,-103-191,-7-19,0-5</inkml:trace>
  <inkml:trace contextRef="#ctx0" brushRef="#br0" timeOffset="91273.689">1106 276,'-1'-1,"0"1,1 0,-1 0,0-1,1 1,-1 0,0 0,1 0,-1 0,0 0,0 0,1 0,-1 0,0 0,0 0,1 0,-1 0,0 1,1-1,-1 0,0 1,1-1,-1 0,1 1,-1-1,0 1,1-1,-1 0,1 1,-1 0,1-1,-1 1,1-1,0 1,-1-1,1 1,0 0,-1-1,1 1,0 0,0 0,0-1,-1 1,1 0,0-1,0 1,0 0,0 0,0-1,0 1,1 0,-1-1,0 1,0 0,0-1,1 1,-1 0,0-1,1 1,-1 0,1-1,-1 1,0-1,1 1,-1-1,2 1,36 35,-27-31,-12-5,1 0,-1 0,1 1,-1-1,1 0,-1 1,1-1,-1 1,1-1,0 1,-1-1,1 1,0-1,-1 1,1-1,0 1,0-1,0 1,-1-1,1 1,0 0,0-1,0 1,0-1,0 1,0-1,0 1,0 0,0-1,0 1,1-1,-1 1,0-1,0 1,0-1,1 1,-1 0,0-1,1 1,-1-1,0 0,1 1,-1-1,1 1,-1-1,0 0,1 1,-1-1,1 0,-1 1,1-1,0 0,-1 0,1 1,-1-1,1 0,-1 0,1 0,0 0,-18 6,-1 0,0-2,0 0,0-1,0-1,-1 0,1-2,0 0,-7-1,-10-14,34 14,0 0,0 0,-1 0,1 0,0 0,-1 0,1 0,0 0,-1 0,1 0,-1 1,0-1,1 1,-1-1,1 1,-1 0,0 0,1-1,-1 1,0 0,1 0,-1 1,0-1,1 0,-1 0,0 1,1-1,-1 1,1 0,-1-1,1 1,-1 0,1 0,-1 0,1 0,0 0,0 0,0 0,-1 1,1-1,-6 14</inkml:trace>
  <inkml:trace contextRef="#ctx0" brushRef="#br0" timeOffset="92026.208">909 433,'1'44,"0"-19,-1 0,0 0,-2 0,-1 0,-1-1,-1 1,-6 16,-22 92,30-137,2-4</inkml:trace>
  <inkml:trace contextRef="#ctx0" brushRef="#br0" timeOffset="104534.439">1755 1182,'2'-2,"0"0,0 1,0-2,-1 1,1 0,-1 0,0 0,1-1,-1 1,0-1,0 1,-1-1,1 1,0-1,-1 0,0 1,1-1,-1 0,0 1,-1-1,1 1,0-3,-3-3,0-1,0 1,-1-1,0 1,0 0,-1 1,0-1,0 1,-1 0,0 0,-1 0,3 2,0 1,-1-1,1 1,-1 1,0-1,0 1,0 0,0 0,0 0,-1 1,1-1,-1 2,0-1,0 0,0 1,1 0,-1 1,-3-1,-186-63,89 16,30 16,58 23,1 1,-1 1,0 0,-1 2,0 0,0 1,0 1,-5 0,-162-16,-113 20,283 0,1 1,0 1,0 0,1 2,-1-1,1 2,0-1,0 2,-11 7,-8 5,0-2,0-1,-2-2,0-2,0 0,-5-2,33-9,-1-1,1 2,-1-1,1 1,0 0,0 0,-1 1,2 0,-1 0,0 1,1 0,-1 0,1 1,0-1,1 1,-1 1,1-1,0 1,0 0,1 0,0 0,0 1,-2 4,-2 11,1 1,1 1,1-1,1 1,1 0,1 0,1 0,2 0,1 12,1-23,0-1,1 0,0 0,1-1,1 1,0-1,0 0,1 0,0-1,1 0,0-1,4 4,-2-7,0 1,0-1,0-1,1 0,0 0,0-1,1-1,-1 1,1-2,-1 0,1 0,0-1,0-1,0 0,0 0,-1-1,1-1,4-1,-9 3,1-1,-1 0,0-1,1 1,-1-2,0 1,0-1,0 0,-1 0,1-1,-1 0,0 0,0 0,0-1,0 0,-1 0,0-1,1 0,3-4,2 0,-1 1,1 0,0 1,1 0,0 0,1 2,-1-1,1 2,5-2,54-30,28-11,-93 47,-1-1,1 0,-1-1,1 1,-1-1,0 0,1-1,-2 0,1 0,0 0,-1 0,0-1,0 0,3-3,-2 3,0 1,0 0,1 1,0 0,-1 0,1 0,0 1,1 0,-1 0,0 0,0 1,1 1,-1-1,1 1,-1 0,1 1,-1 0,0 0,1 1,19-1,98 35,-70-14,-32-14,0 2,-1 0,0 1,0 2,-2 0,1 1,-2 1,3 3,-12-11,-1 0,2-1,-1-1,1 0,0 0,0-1,0 0,1-1,-1 0,1-1,0 0,-1-1,1 0,0-1,0 0,0-1,0-1,-1 0,1 0,0-3,-1 1,0-2,0 1,0-2,-1 1,0-2,0 1,-1-1,6-7,-10 11,41-76,-33 47,-12 31,1 0,-1 0,1 0,-1 0,0 0,0 0,0 0,0 0,0 0,0 0,-1-1,1 1,-1 0,0 0,1-1,-1 1,0 0,0-1,-1 1,1 0,0-1,-1 1,1 0,-1 0,0-1,0 1,0 0,0 0,0 0,0 0,-1 0,1 0,0 0,-1 1,0-1,1 1,-1-1,0 1,0-1,0 1,0 0,0 0,0 0,0 0,0 0,-1 0,-84-1,48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8:28.4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1983 1006,'0'38,"12"130,-2 5,-12-118,2-38</inkml:trace>
  <inkml:trace contextRef="#ctx0" brushRef="#br0" timeOffset="1036.76">1806 1242,'71'80,"-67"-69,1-1,1 1,0-1,0 0,1-1,0 0,1 0,0 0,0-1,1 0,0 0,8 5,-13-9,0 0,0 0,1-1,-1 1,1-1,-1 0,1 0,0-1,0 1,0-1,1 0,-1-1,1 1,-1-1,1 0,-1 0,1-1,-1 1,1-1,0-1,-1 1,1-1,-1 0,1 0,-1 0,1-1,-1 0,0 0,1-1,14-12,-4 0</inkml:trace>
  <inkml:trace contextRef="#ctx0" brushRef="#br0" timeOffset="29121.756">1826 435,'-158'20,"-46"-32,168 6,-1 2,1 2,-1 1,-28 4,-14-1,-85-2,143 0</inkml:trace>
  <inkml:trace contextRef="#ctx0" brushRef="#br0" timeOffset="30823.79">1215 297,'-46'54,"3"-25,29-21,0 0,1 1,1 1,0 0,0 1,1 0,0 0,0 1,2 1,-8 12,17-22,-1 1,1-1,1 1,-1 0,0-1,1 1,0-1,0 1,0-1,0 1,0-1,1 0,-1 1,1-1,0 0,0 0,0 0,1-1,-1 1,1 0,-1-1,1 1,0-1,0 0,1 1,8 9,33 32,-33-33,1 1,-1 0,-1 1,0 0,-1 1,-1 0,0 0,1 5,-4-4</inkml:trace>
  <inkml:trace contextRef="#ctx0" brushRef="#br0" timeOffset="78069.941">1550 731,'12'128,"-2"110,-12-151,2 724,-41-322,22-209,-13 98,5 15,7-122,9-60,2-6,-26-67,31 203,-26-192,0 26,30-159</inkml:trace>
  <inkml:trace contextRef="#ctx0" brushRef="#br0" timeOffset="78868.83">1156 4728,'-1'31,"0"-18,-1 0,1 0,1 0,0-1,1 1,0 0,1 0,1-1,0 1,0-1,1 0,1 0,0 0,1-1,0 1,0-2,2 1,-1 0,5 3,-10-12,0 0,0-1,1 1,-1-1,0 0,1 1,-1-1,1 0,-1-1,1 1,-1 0,1-1,0 1,-1-1,1 0,0 0,-1 0,1 0,0 0,-1-1,1 1,0-1,-1 0,1 0,-1 0,1 0,-1 0,0 0,1-1,-1 1,0-1,0 1,0-1,0 0,0 0,1-1,58-90,-52 77,21-36,2 2,2 1,2 2,18-17,-8 24,-25 28</inkml:trace>
  <inkml:trace contextRef="#ctx0" brushRef="#br0" timeOffset="80867.837">1530 986,'-16'17,"5"-4,0 0,-1-1,0-1,-1 0,0 0,-1-1,0-1,-1 0,0-1,-8 2,31-12,2-1,0 0,0 0,0-1,0 0,-1-1,0 0,0-1,0 0,-1 0,0-1,0 0,6-7,71-134,-84 147,0 0,0 0,0 1,0-1,0 1,1-1,-1 1,0-1,0 1,1 0,-1-1,0 1,0 0,1 0,-1 0,0 0,1 0,-1 0,0 1,1-1,-1 0,0 1,0-1,0 1,1-1,-1 1,0-1,0 1,0 0,0 0,0-1,0 1,0 0,0 0,0 0,0 0,-1 0,1 0,0 0,-1 1,1 0,11 8,116 98,-47-41,-69-55</inkml:trace>
  <inkml:trace contextRef="#ctx0" brushRef="#br0" timeOffset="115088.27">2121 218,'-4'-1,"-1"0,1 0,-1-1,1 1,0-1,0 0,0 0,0-1,0 1,0-1,0 0,1 0,0 0,-1-1,1 1,0-1,1 0,-1 1,1-1,-1-1,1 0,-14-17,8 13,0 0,0 0,-1 0,0 1,-1 1,1 0,-2 0,1 1,-1 0,0 0,0 2,0-1,-1 1,1 1,-6-1,-185-28,-288 34,480-2,-1 0,1 1,-1 1,1 0,0 0,0 1,0 0,0 1,0 0,0 0,1 1,0 0,0 1,0 0,0 2,-27 9,-107 35,40-15,-155 56,-129 71,303-111,88 9,-7 201,34-111,-29-149,1 1,-1-1,1 0,0 0,0 0,0 0,0-1,0 1,1-1,-1 0,1 0,-1 0,1 0,0-1,0 1,-1-1,1 0,0 0,0 0,0-1,1 0,-1 1,0-2,0 1,0 0,0-1,0 1,0-1,0 0,0-1,0 1,-1-1,1 1,0-1,2-2,20-2,10 2,-1 2,1 1,-1 2,1 1,20 5,47 3,120-27,108 15,-223-16,-99 15,0 0,0 0,-1-1,1 0,-1 0,0-1,0 0,-1-1,1 1,-1-1,0-1,-1 1,1-1,-1-1,-1 1,1-1,-2 0,4-5,47-57,66-49,83-48,-83 27,-95 97,-19 25</inkml:trace>
  <inkml:trace contextRef="#ctx0" brushRef="#br0" timeOffset="116765.855">2357 790,'-41'-36,"29"31,0 0,-1 0,1 1,-1 1,0 0,0 1,0 0,0 1,0 0,-1 1,1 1,0 0,-8 2,-28-1,17-3,27 0,0 0,0 0,0 1,0-1,0 1,0 0,0 0,0 1,0 0,-1-1,1 2,1-1,-1 1,0-1,0 1,0 1,1-1,-1 1,1-1,0 1,0 1,0-1,0 0,1 1,-1 0,0 2,-66 159,16 23,34-125,-13 89,32-143,2 0,-1 0,1 0,0 0,1 0,0 0,0 0,1-1,0 1,0-1,1 0,0 0,1 0,0 0,0-1,0 0,1 0,5 5,126 89,-121-90,-10-6,1 0,0 0,0-1,0 0,0 0,1-1,0 0,0 0,0-1,0 0,0 0,2-1,1-2,1-1,-1 0,1 0,-1-1,0-1,0 0,0 0,-1-1,1 0,-1-1,-1 0,1-1,-1 0,0-1,0 0,-1 0,0 0,5-9,74-104,-82 115,0 1,0-1,0 0,0 0,-1 0,0 0,-1-1,1 0,-1 0,-1 0,1 0,-1 0,0-2,29-61,-3 32,-14 23,-2 0,0-1,0 0,-2-1,0 0,-1-1,0 0,-2 0,0-1,-1 0,-1 0,-1 0,0-1,-1-7,-3 13,1 10,0 1,0-1,0 0,-1 0,0 0,0 0,0 0,0 0,0 0,-1 0,0 0,0 0,0 1,0-1,-1 0,1 1,-1-1,0 1,0-1,0 1,0 0,-1 0,1 0,-1 0,0 0,0 0,0 1,0 0,-1-1,1 1,0 0,-1 1,0-1,-1 0,-14 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33.1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1,'0'489,"-1"-486,1 0,0-1,-1 1,1 0,0 0,0 0,1-1,-1 1,0 0,1 0,0-1,0 1,0 0,0-1,0 1,0-1,1 1,-1-1,1 1,-1-1,1 0,0 0,0 0,0 0,0 0,1 0,-1-1,0 1,1-1,-1 0,1 1,-1-1,1 0,0-1,0 1,0 0,228-3,-29 1,-200 1,1 0,0-1,-1 1,1-1,-1 1,1-1,-1 0,1 0,-1 0,1 0,-1 0,0 0,0-1,0 1,0-1,0 1,0-1,0 0,0 0,0 0,-1 0,1 0,-1-1,6-13</inkml:trace>
  <inkml:trace contextRef="#ctx0" brushRef="#br0" timeOffset="1551.54">310 232,'2'5,"-1"-1,1 1,-1 0,1-1,0 1,1-1,-1 0,1 0,0 0,0 0,0 0,1-1,-1 1,1-1,0 0,0 0,0 0,0-1,1 1,-1-1,2 0,38 31,21 38,-51-63,-11-7,0 0,0-1,-1 1,1 0,0 0,-1 1,1-1,0 0,-1 1,0 0,1-1,-1 1,0 0,0 0,0 0,0 1,0-1,-1 0,1 1,-1-1,1 1,-1-1,0 1,0 0,0 0,-1-1,1 1,0 0,-1 0,0 0,0 0,0 0,0-1,0 1,0 0,-1 0,0 0,1 0,-1-1,0 1,0 0,-1 0,-74 105,-5-34,68-66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38.8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1 898,'0'-797,"9"733,-9 62,0 1,1 0,-1 0,0-1,1 1,-1 0,1 0,0 0,-1-1,1 1,0 0,0 0,0 0,0 0,0 1,0-1,0 0,0 0,0 0,0 1,0-1,0 1,1-1,-1 1,0-1,0 1,1 0,-1-1,0 1,1 0,-1 0,0 0,1 0,-1 0,0 0,0 1,1-1,-1 0,0 1,1-1,-1 1,0-1,0 1,0-1,0 1,1 1,4 2,-1 0,-1 0,1 1,0 0,-1 0,0 0,0 1,-1-1,0 1,0 0,0 0,0 0,-1 0,1 6,31 54,66 34,-94-95,0 0,1-1,0 0,-1 0,2-1,-1 0,0 0,1 0,-1-1,1 0,-1-1,1 0,0 0,8 0,283-3,-272 0,0-2,-1 0,1-2,-1-1,-1-1,1-1,22-12,-26 11,94-23,2 32,-93 2</inkml:trace>
  <inkml:trace contextRef="#ctx0" brushRef="#br0" timeOffset="1802.349">1053 1,'18'30,"21"-10,-32-18,0 1,0 0,0 1,-1 0,0 0,1 0,-2 1,1-1,0 1,-1 1,0-1,0 1,-1 0,1 0,37 79,-42-83,-1 0,1 0,-1-1,1 1,-1 0,0 0,0 0,0 0,0 0,0-1,0 1,0-1,-1 1,1-1,0 1,-1-1,1 0,-1 1,0-1,0 0,1 0,-1 0,0 0,0-1,0 1,0 0,-22 14,-69 127,80-130,3-1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F03AA47F-06C3-4B01-84F1-540F0A7A477F}" type="datetimeFigureOut">
              <a:rPr lang="en-US"/>
              <a:pPr>
                <a:defRPr/>
              </a:pPr>
              <a:t>4/1/2023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2BD9712C-2537-4D23-813D-B4CEE16C4381}" type="slidenum">
              <a:rPr lang="en-US"/>
              <a:pPr>
                <a:defRPr/>
              </a:pPr>
              <a:t>‹#›</a:t>
            </a:fld>
            <a:endParaRPr lang="en-US"/>
          </a:p>
        </p:txBody>
      </p:sp>
    </p:spTree>
    <p:extLst>
      <p:ext uri="{BB962C8B-B14F-4D97-AF65-F5344CB8AC3E}">
        <p14:creationId xmlns:p14="http://schemas.microsoft.com/office/powerpoint/2010/main" val="97416485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43AF5B9-8D32-43EF-B5B9-D3EB9F8E0F91}" type="datetime1">
              <a:rPr lang="en-US" smtClean="0"/>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4FEF62-D581-4596-AE28-A85A71FC1BDC}" type="slidenum">
              <a:rPr lang="en-US" smtClean="0"/>
              <a:pPr>
                <a:defRPr/>
              </a:pPr>
              <a:t>‹#›</a:t>
            </a:fld>
            <a:r>
              <a:rPr lang="en-US" dirty="0"/>
              <a:t>/59</a:t>
            </a:r>
          </a:p>
        </p:txBody>
      </p:sp>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D2D9195-BCB3-4F75-9483-3544CEF2E486}" type="datetime1">
              <a:rPr lang="en-US" smtClean="0"/>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38A0FF-AE91-414D-9A8A-16F35EA50822}" type="slidenum">
              <a:rPr lang="en-US"/>
              <a:pPr>
                <a:defRPr/>
              </a:pPr>
              <a:t>‹#›</a:t>
            </a:fld>
            <a:endParaRPr lang="en-US"/>
          </a:p>
        </p:txBody>
      </p:sp>
    </p:spTree>
  </p:cSld>
  <p:clrMapOvr>
    <a:masterClrMapping/>
  </p:clrMapOvr>
  <p:transition spd="slow" advTm="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26E241E-50F9-4221-B942-C72AE0D718F7}" type="datetime1">
              <a:rPr lang="en-US" smtClean="0"/>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1E2FBE-EBE8-4852-842E-F3D016949905}" type="slidenum">
              <a:rPr lang="en-US"/>
              <a:pPr>
                <a:defRPr/>
              </a:pPr>
              <a:t>‹#›</a:t>
            </a:fld>
            <a:endParaRPr lang="en-US"/>
          </a:p>
        </p:txBody>
      </p:sp>
    </p:spTree>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5586313-DA0B-4824-8CFA-0E3C802B9C77}" type="datetime1">
              <a:rPr lang="en-US" smtClean="0"/>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337D23-3038-4C3A-A54A-4EA017B80DA4}" type="slidenum">
              <a:rPr lang="en-US" smtClean="0"/>
              <a:pPr>
                <a:defRPr/>
              </a:pPr>
              <a:t>‹#›</a:t>
            </a:fld>
            <a:r>
              <a:rPr lang="en-US" dirty="0"/>
              <a:t>/59</a:t>
            </a:r>
          </a:p>
        </p:txBody>
      </p:sp>
    </p:spTree>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E866469-1584-4F7A-B749-E5A1E5A4A733}" type="datetime1">
              <a:rPr lang="en-US" smtClean="0"/>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1B604B-1939-458A-BFF4-002FD45F34AD}" type="slidenum">
              <a:rPr lang="en-US"/>
              <a:pPr>
                <a:defRPr/>
              </a:pPr>
              <a:t>‹#›</a:t>
            </a:fld>
            <a:endParaRPr lang="en-US"/>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C851CEE-EB23-4C97-811B-5F2F25B08CAD}" type="datetime1">
              <a:rPr lang="en-US" smtClean="0"/>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47F2C39-B533-4269-B73B-BAC8BDCA67D2}" type="slidenum">
              <a:rPr lang="en-US"/>
              <a:pPr>
                <a:defRPr/>
              </a:pPr>
              <a:t>‹#›</a:t>
            </a:fld>
            <a:endParaRPr lang="en-US"/>
          </a:p>
        </p:txBody>
      </p:sp>
    </p:spTree>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9D42D3C-78DD-4774-AE9C-AF6610CA5695}" type="datetime1">
              <a:rPr lang="en-US" smtClean="0"/>
              <a:pPr>
                <a:defRPr/>
              </a:pPr>
              <a:t>4/1/2023</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383D7F3F-1563-44FB-8C7C-559FE26FBF9B}" type="slidenum">
              <a:rPr lang="en-US"/>
              <a:pPr>
                <a:defRPr/>
              </a:pPr>
              <a:t>‹#›</a:t>
            </a:fld>
            <a:endParaRPr lang="en-US"/>
          </a:p>
        </p:txBody>
      </p:sp>
    </p:spTree>
  </p:cSld>
  <p:clrMapOvr>
    <a:masterClrMapping/>
  </p:clrMapOvr>
  <p:transition spd="slow" advTm="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C49C8A8-8BFB-401D-B6A9-00A179538CBE}" type="datetime1">
              <a:rPr lang="en-US" smtClean="0"/>
              <a:pPr>
                <a:defRPr/>
              </a:pPr>
              <a:t>4/1/2023</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D266DA92-19B7-40E5-9353-FDF182094630}" type="slidenum">
              <a:rPr lang="en-US"/>
              <a:pPr>
                <a:defRPr/>
              </a:pPr>
              <a:t>‹#›</a:t>
            </a:fld>
            <a:endParaRPr lang="en-US"/>
          </a:p>
        </p:txBody>
      </p:sp>
    </p:spTree>
  </p:cSld>
  <p:clrMapOvr>
    <a:masterClrMapping/>
  </p:clrMapOvr>
  <p:transition spd="slow" advTm="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097C5AE-454C-4F07-8DBA-18650E737947}" type="datetime1">
              <a:rPr lang="en-US" smtClean="0"/>
              <a:pPr>
                <a:defRPr/>
              </a:pPr>
              <a:t>4/1/2023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28244DE-1FED-4AA3-ACC5-A772B7C4AD66}" type="slidenum">
              <a:rPr lang="en-US"/>
              <a:pPr>
                <a:defRPr/>
              </a:pPr>
              <a:t>‹#›</a:t>
            </a:fld>
            <a:endParaRPr lang="en-US"/>
          </a:p>
        </p:txBody>
      </p:sp>
    </p:spTree>
  </p:cSld>
  <p:clrMapOvr>
    <a:masterClrMapping/>
  </p:clrMapOvr>
  <p:transition spd="slow" advTm="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8DB1C7E-215D-4B96-B167-A15E8772596A}" type="datetime1">
              <a:rPr lang="en-US" smtClean="0"/>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5FC4E06-A47A-4AA5-AB54-8FF303C2A434}" type="slidenum">
              <a:rPr lang="en-US"/>
              <a:pPr>
                <a:defRPr/>
              </a:pPr>
              <a:t>‹#›</a:t>
            </a:fld>
            <a:endParaRPr lang="en-US"/>
          </a:p>
        </p:txBody>
      </p:sp>
    </p:spTree>
  </p:cSld>
  <p:clrMapOvr>
    <a:masterClrMapping/>
  </p:clrMapOvr>
  <p:transition spd="slow" advTm="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0AA00AC-7229-4EF0-AEDA-AA7350CC9A15}" type="datetime1">
              <a:rPr lang="en-US" smtClean="0"/>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EB7014C-BEAE-49EB-A200-5E3F66936107}" type="slidenum">
              <a:rPr lang="en-US"/>
              <a:pPr>
                <a:defRPr/>
              </a:pPr>
              <a:t>‹#›</a:t>
            </a:fld>
            <a:endParaRPr lang="en-US"/>
          </a:p>
        </p:txBody>
      </p:sp>
    </p:spTree>
  </p:cSld>
  <p:clrMapOvr>
    <a:masterClrMapping/>
  </p:clrMapOvr>
  <p:transition spd="slow" advTm="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12" descr="ALL LONGHAND_Page_12.png"/>
          <p:cNvPicPr>
            <a:picLocks noChangeAspect="1"/>
          </p:cNvPicPr>
          <p:nvPr userDrawn="1"/>
        </p:nvPicPr>
        <p:blipFill>
          <a:blip r:embed="rId13"/>
          <a:srcRect/>
          <a:stretch>
            <a:fillRect/>
          </a:stretch>
        </p:blipFill>
        <p:spPr bwMode="auto">
          <a:xfrm>
            <a:off x="-133350" y="0"/>
            <a:ext cx="9277350" cy="6858000"/>
          </a:xfrm>
          <a:prstGeom prst="rect">
            <a:avLst/>
          </a:prstGeom>
          <a:noFill/>
          <a:ln w="9525">
            <a:noFill/>
            <a:miter lim="800000"/>
            <a:headEnd/>
            <a:tailEnd/>
          </a:ln>
        </p:spPr>
      </p:pic>
      <p:sp>
        <p:nvSpPr>
          <p:cNvPr id="27651" name="Title Placeholder 1"/>
          <p:cNvSpPr>
            <a:spLocks noGrp="1"/>
          </p:cNvSpPr>
          <p:nvPr>
            <p:ph type="title"/>
          </p:nvPr>
        </p:nvSpPr>
        <p:spPr bwMode="auto">
          <a:xfrm>
            <a:off x="927100" y="1733550"/>
            <a:ext cx="7759700" cy="684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27652" name="Text Placeholder 2"/>
          <p:cNvSpPr>
            <a:spLocks noGrp="1"/>
          </p:cNvSpPr>
          <p:nvPr>
            <p:ph type="body" idx="1"/>
          </p:nvPr>
        </p:nvSpPr>
        <p:spPr bwMode="auto">
          <a:xfrm>
            <a:off x="927100" y="2624138"/>
            <a:ext cx="7759700" cy="3208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p:txBody>
      </p:sp>
      <p:sp>
        <p:nvSpPr>
          <p:cNvPr id="5" name="Footer Placeholder 4"/>
          <p:cNvSpPr>
            <a:spLocks noGrp="1"/>
          </p:cNvSpPr>
          <p:nvPr>
            <p:ph type="ftr" sz="quarter" idx="3"/>
          </p:nvPr>
        </p:nvSpPr>
        <p:spPr>
          <a:xfrm>
            <a:off x="3124200" y="613568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93700" y="613568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5D30F7B-0D34-4AC2-A132-2256D4B54819}" type="slidenum">
              <a:rPr lang="en-US" smtClean="0"/>
              <a:pPr>
                <a:defRPr/>
              </a:pPr>
              <a:t>‹#›</a:t>
            </a:fld>
            <a:r>
              <a:rPr lang="en-US" dirty="0"/>
              <a:t>/59</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spd="slow" advTm="5000">
    <p:wipe/>
  </p:transition>
  <p:hf hdr="0" ftr="0" dt="0"/>
  <p:txStyles>
    <p:titleStyle>
      <a:lvl1pPr algn="l" defTabSz="457200" rtl="0" eaLnBrk="0" fontAlgn="base" hangingPunct="0">
        <a:spcBef>
          <a:spcPct val="0"/>
        </a:spcBef>
        <a:spcAft>
          <a:spcPct val="0"/>
        </a:spcAft>
        <a:defRPr sz="3400" kern="1200">
          <a:solidFill>
            <a:schemeClr val="tx1"/>
          </a:solidFill>
          <a:latin typeface="+mj-lt"/>
          <a:ea typeface="+mj-ea"/>
          <a:cs typeface="+mj-cs"/>
        </a:defRPr>
      </a:lvl1pPr>
      <a:lvl2pPr algn="l" defTabSz="457200" rtl="0" eaLnBrk="0" fontAlgn="base" hangingPunct="0">
        <a:spcBef>
          <a:spcPct val="0"/>
        </a:spcBef>
        <a:spcAft>
          <a:spcPct val="0"/>
        </a:spcAft>
        <a:defRPr sz="3400">
          <a:solidFill>
            <a:schemeClr val="tx1"/>
          </a:solidFill>
          <a:latin typeface="Calibri" pitchFamily="34" charset="0"/>
        </a:defRPr>
      </a:lvl2pPr>
      <a:lvl3pPr algn="l" defTabSz="457200" rtl="0" eaLnBrk="0" fontAlgn="base" hangingPunct="0">
        <a:spcBef>
          <a:spcPct val="0"/>
        </a:spcBef>
        <a:spcAft>
          <a:spcPct val="0"/>
        </a:spcAft>
        <a:defRPr sz="3400">
          <a:solidFill>
            <a:schemeClr val="tx1"/>
          </a:solidFill>
          <a:latin typeface="Calibri" pitchFamily="34" charset="0"/>
        </a:defRPr>
      </a:lvl3pPr>
      <a:lvl4pPr algn="l" defTabSz="457200" rtl="0" eaLnBrk="0" fontAlgn="base" hangingPunct="0">
        <a:spcBef>
          <a:spcPct val="0"/>
        </a:spcBef>
        <a:spcAft>
          <a:spcPct val="0"/>
        </a:spcAft>
        <a:defRPr sz="3400">
          <a:solidFill>
            <a:schemeClr val="tx1"/>
          </a:solidFill>
          <a:latin typeface="Calibri" pitchFamily="34" charset="0"/>
        </a:defRPr>
      </a:lvl4pPr>
      <a:lvl5pPr algn="l" defTabSz="457200" rtl="0" eaLnBrk="0" fontAlgn="base" hangingPunct="0">
        <a:spcBef>
          <a:spcPct val="0"/>
        </a:spcBef>
        <a:spcAft>
          <a:spcPct val="0"/>
        </a:spcAft>
        <a:defRPr sz="3400">
          <a:solidFill>
            <a:schemeClr val="tx1"/>
          </a:solidFill>
          <a:latin typeface="Calibri" pitchFamily="34" charset="0"/>
        </a:defRPr>
      </a:lvl5pPr>
      <a:lvl6pPr marL="457200" algn="l" defTabSz="457200" rtl="0" fontAlgn="base">
        <a:spcBef>
          <a:spcPct val="0"/>
        </a:spcBef>
        <a:spcAft>
          <a:spcPct val="0"/>
        </a:spcAft>
        <a:defRPr sz="3400">
          <a:solidFill>
            <a:schemeClr val="tx1"/>
          </a:solidFill>
          <a:latin typeface="Calibri" pitchFamily="34" charset="0"/>
        </a:defRPr>
      </a:lvl6pPr>
      <a:lvl7pPr marL="914400" algn="l" defTabSz="457200" rtl="0" fontAlgn="base">
        <a:spcBef>
          <a:spcPct val="0"/>
        </a:spcBef>
        <a:spcAft>
          <a:spcPct val="0"/>
        </a:spcAft>
        <a:defRPr sz="3400">
          <a:solidFill>
            <a:schemeClr val="tx1"/>
          </a:solidFill>
          <a:latin typeface="Calibri" pitchFamily="34" charset="0"/>
        </a:defRPr>
      </a:lvl7pPr>
      <a:lvl8pPr marL="1371600" algn="l" defTabSz="457200" rtl="0" fontAlgn="base">
        <a:spcBef>
          <a:spcPct val="0"/>
        </a:spcBef>
        <a:spcAft>
          <a:spcPct val="0"/>
        </a:spcAft>
        <a:defRPr sz="3400">
          <a:solidFill>
            <a:schemeClr val="tx1"/>
          </a:solidFill>
          <a:latin typeface="Calibri" pitchFamily="34" charset="0"/>
        </a:defRPr>
      </a:lvl8pPr>
      <a:lvl9pPr marL="1828800" algn="l" defTabSz="457200" rtl="0" fontAlgn="base">
        <a:spcBef>
          <a:spcPct val="0"/>
        </a:spcBef>
        <a:spcAft>
          <a:spcPct val="0"/>
        </a:spcAft>
        <a:defRPr sz="3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7.png"/><Relationship Id="rId7" Type="http://schemas.openxmlformats.org/officeDocument/2006/relationships/image" Target="../media/image531.png"/><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28.wmf"/><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630.png"/><Relationship Id="rId3" Type="http://schemas.openxmlformats.org/officeDocument/2006/relationships/image" Target="../media/image33.wmf"/><Relationship Id="rId7" Type="http://schemas.openxmlformats.org/officeDocument/2006/relationships/image" Target="../media/image600.png"/><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ustomXml" Target="../ink/ink4.xml"/><Relationship Id="rId11" Type="http://schemas.openxmlformats.org/officeDocument/2006/relationships/image" Target="../media/image620.png"/><Relationship Id="rId5" Type="http://schemas.openxmlformats.org/officeDocument/2006/relationships/image" Target="../media/image32.wmf"/><Relationship Id="rId10" Type="http://schemas.openxmlformats.org/officeDocument/2006/relationships/customXml" Target="../ink/ink6.xml"/><Relationship Id="rId4" Type="http://schemas.openxmlformats.org/officeDocument/2006/relationships/oleObject" Target="../embeddings/oleObject2.bin"/><Relationship Id="rId9" Type="http://schemas.openxmlformats.org/officeDocument/2006/relationships/image" Target="../media/image6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customXml" Target="../ink/ink10.xml"/><Relationship Id="rId18" Type="http://schemas.openxmlformats.org/officeDocument/2006/relationships/image" Target="../media/image510.png"/><Relationship Id="rId3" Type="http://schemas.openxmlformats.org/officeDocument/2006/relationships/image" Target="../media/image37.wmf"/><Relationship Id="rId21" Type="http://schemas.openxmlformats.org/officeDocument/2006/relationships/customXml" Target="../ink/ink14.xml"/><Relationship Id="rId7" Type="http://schemas.openxmlformats.org/officeDocument/2006/relationships/oleObject" Target="../embeddings/oleObject4.bin"/><Relationship Id="rId12" Type="http://schemas.openxmlformats.org/officeDocument/2006/relationships/image" Target="../media/image480.png"/><Relationship Id="rId17" Type="http://schemas.openxmlformats.org/officeDocument/2006/relationships/customXml" Target="../ink/ink12.xml"/><Relationship Id="rId2" Type="http://schemas.openxmlformats.org/officeDocument/2006/relationships/slideLayout" Target="../slideLayouts/slideLayout2.xml"/><Relationship Id="rId16" Type="http://schemas.openxmlformats.org/officeDocument/2006/relationships/image" Target="../media/image500.png"/><Relationship Id="rId20" Type="http://schemas.openxmlformats.org/officeDocument/2006/relationships/image" Target="../media/image520.png"/><Relationship Id="rId1" Type="http://schemas.openxmlformats.org/officeDocument/2006/relationships/vmlDrawing" Target="../drawings/vmlDrawing3.vml"/><Relationship Id="rId6" Type="http://schemas.openxmlformats.org/officeDocument/2006/relationships/image" Target="../media/image35.wmf"/><Relationship Id="rId11" Type="http://schemas.openxmlformats.org/officeDocument/2006/relationships/customXml" Target="../ink/ink9.xml"/><Relationship Id="rId24" Type="http://schemas.openxmlformats.org/officeDocument/2006/relationships/image" Target="../media/image540.png"/><Relationship Id="rId5" Type="http://schemas.openxmlformats.org/officeDocument/2006/relationships/oleObject" Target="../embeddings/oleObject3.bin"/><Relationship Id="rId15" Type="http://schemas.openxmlformats.org/officeDocument/2006/relationships/customXml" Target="../ink/ink11.xml"/><Relationship Id="rId23" Type="http://schemas.openxmlformats.org/officeDocument/2006/relationships/customXml" Target="../ink/ink15.xml"/><Relationship Id="rId10" Type="http://schemas.openxmlformats.org/officeDocument/2006/relationships/image" Target="../media/image47.png"/><Relationship Id="rId19" Type="http://schemas.openxmlformats.org/officeDocument/2006/relationships/customXml" Target="../ink/ink13.xml"/><Relationship Id="rId4" Type="http://schemas.openxmlformats.org/officeDocument/2006/relationships/image" Target="../media/image38.wmf"/><Relationship Id="rId9" Type="http://schemas.openxmlformats.org/officeDocument/2006/relationships/customXml" Target="../ink/ink8.xml"/><Relationship Id="rId14" Type="http://schemas.openxmlformats.org/officeDocument/2006/relationships/image" Target="../media/image490.png"/><Relationship Id="rId22" Type="http://schemas.openxmlformats.org/officeDocument/2006/relationships/image" Target="../media/image530.png"/></Relationships>
</file>

<file path=ppt/slides/_rels/slide32.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0.wmf"/><Relationship Id="rId5" Type="http://schemas.openxmlformats.org/officeDocument/2006/relationships/oleObject" Target="../embeddings/oleObject6.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46.wmf"/><Relationship Id="rId4" Type="http://schemas.openxmlformats.org/officeDocument/2006/relationships/image" Target="../media/image43.wmf"/><Relationship Id="rId9"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customXml" Target="../ink/ink17.xml"/><Relationship Id="rId10" Type="http://schemas.openxmlformats.org/officeDocument/2006/relationships/image" Target="../media/image710.png"/><Relationship Id="rId4" Type="http://schemas.openxmlformats.org/officeDocument/2006/relationships/image" Target="../media/image680.png"/><Relationship Id="rId9" Type="http://schemas.openxmlformats.org/officeDocument/2006/relationships/customXml" Target="../ink/ink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pPr eaLnBrk="1" hangingPunct="1">
              <a:buFont typeface="Wingdings" pitchFamily="2" charset="2"/>
              <a:buNone/>
            </a:pPr>
            <a:endParaRPr lang="en-AU"/>
          </a:p>
          <a:p>
            <a:pPr eaLnBrk="1" hangingPunct="1">
              <a:buFont typeface="Wingdings" pitchFamily="2" charset="2"/>
              <a:buNone/>
            </a:pPr>
            <a:endParaRPr lang="en-AU"/>
          </a:p>
          <a:p>
            <a:pPr eaLnBrk="1" hangingPunct="1">
              <a:buFont typeface="Wingdings" pitchFamily="2" charset="2"/>
              <a:buNone/>
            </a:pPr>
            <a:endParaRPr lang="en-US"/>
          </a:p>
        </p:txBody>
      </p:sp>
      <p:sp>
        <p:nvSpPr>
          <p:cNvPr id="43011" name="Text Box 4"/>
          <p:cNvSpPr txBox="1">
            <a:spLocks noChangeArrowheads="1"/>
          </p:cNvSpPr>
          <p:nvPr/>
        </p:nvSpPr>
        <p:spPr bwMode="auto">
          <a:xfrm>
            <a:off x="395288" y="1974850"/>
            <a:ext cx="8640762" cy="1886992"/>
          </a:xfrm>
          <a:prstGeom prst="rect">
            <a:avLst/>
          </a:prstGeom>
          <a:noFill/>
          <a:ln w="9525" algn="ctr">
            <a:noFill/>
            <a:miter lim="800000"/>
            <a:headEnd/>
            <a:tailEnd/>
          </a:ln>
        </p:spPr>
        <p:txBody>
          <a:bodyPr lIns="92075" tIns="46038" rIns="92075" bIns="46038">
            <a:spAutoFit/>
          </a:bodyPr>
          <a:lstStyle/>
          <a:p>
            <a:pPr>
              <a:lnSpc>
                <a:spcPct val="87000"/>
              </a:lnSpc>
            </a:pPr>
            <a:endParaRPr lang="en-AU" sz="2000" b="1" dirty="0">
              <a:solidFill>
                <a:srgbClr val="FFFF00"/>
              </a:solidFill>
              <a:latin typeface="Verdana" pitchFamily="34" charset="0"/>
            </a:endParaRPr>
          </a:p>
          <a:p>
            <a:pPr>
              <a:lnSpc>
                <a:spcPct val="87000"/>
              </a:lnSpc>
            </a:pPr>
            <a:r>
              <a:rPr lang="en-AU" sz="2000" b="1" dirty="0">
                <a:latin typeface="Verdana" pitchFamily="34" charset="0"/>
              </a:rPr>
              <a:t>Lecture 4</a:t>
            </a:r>
          </a:p>
          <a:p>
            <a:pPr>
              <a:lnSpc>
                <a:spcPct val="87000"/>
              </a:lnSpc>
            </a:pPr>
            <a:endParaRPr lang="en-AU" sz="2000" b="1" dirty="0">
              <a:latin typeface="Verdana" pitchFamily="34" charset="0"/>
            </a:endParaRPr>
          </a:p>
          <a:p>
            <a:pPr>
              <a:lnSpc>
                <a:spcPct val="87000"/>
              </a:lnSpc>
            </a:pPr>
            <a:r>
              <a:rPr lang="en-AU" sz="2000" b="1" dirty="0">
                <a:latin typeface="Verdana" pitchFamily="34" charset="0"/>
              </a:rPr>
              <a:t>Introductory Circuit Analysis, </a:t>
            </a:r>
            <a:r>
              <a:rPr lang="en-AU" sz="2000" b="1" dirty="0" err="1">
                <a:latin typeface="Verdana" pitchFamily="34" charset="0"/>
              </a:rPr>
              <a:t>Boylestad</a:t>
            </a:r>
            <a:r>
              <a:rPr lang="en-AU" sz="2000" b="1" dirty="0">
                <a:latin typeface="Verdana" pitchFamily="34" charset="0"/>
              </a:rPr>
              <a:t>,  12</a:t>
            </a:r>
            <a:r>
              <a:rPr lang="en-AU" sz="2000" b="1" baseline="30000" dirty="0">
                <a:latin typeface="Verdana" pitchFamily="34" charset="0"/>
              </a:rPr>
              <a:t>th</a:t>
            </a:r>
            <a:r>
              <a:rPr lang="en-AU" sz="2000" b="1" dirty="0">
                <a:latin typeface="Verdana" pitchFamily="34" charset="0"/>
              </a:rPr>
              <a:t> Ed</a:t>
            </a:r>
          </a:p>
          <a:p>
            <a:pPr>
              <a:lnSpc>
                <a:spcPct val="87000"/>
              </a:lnSpc>
            </a:pPr>
            <a:r>
              <a:rPr lang="en-AU" sz="1400" b="1" dirty="0">
                <a:latin typeface="Verdana" pitchFamily="34" charset="0"/>
              </a:rPr>
              <a:t>Attribution </a:t>
            </a:r>
            <a:r>
              <a:rPr lang="en-AU" sz="1400" b="1">
                <a:latin typeface="Verdana" pitchFamily="34" charset="0"/>
              </a:rPr>
              <a:t>Nidhal Abdulaziz</a:t>
            </a:r>
            <a:endParaRPr lang="en-AU" sz="1400" b="1" dirty="0">
              <a:latin typeface="Verdana" pitchFamily="34" charset="0"/>
            </a:endParaRPr>
          </a:p>
          <a:p>
            <a:pPr>
              <a:lnSpc>
                <a:spcPct val="87000"/>
              </a:lnSpc>
            </a:pPr>
            <a:endParaRPr lang="en-AU" sz="2000" b="1" dirty="0">
              <a:latin typeface="Verdana" pitchFamily="34" charset="0"/>
            </a:endParaRPr>
          </a:p>
          <a:p>
            <a:pPr>
              <a:lnSpc>
                <a:spcPct val="87000"/>
              </a:lnSpc>
            </a:pPr>
            <a:endParaRPr lang="en-US" sz="2000" b="1" dirty="0">
              <a:latin typeface="Verdana" pitchFamily="34" charset="0"/>
            </a:endParaRPr>
          </a:p>
        </p:txBody>
      </p:sp>
      <p:sp>
        <p:nvSpPr>
          <p:cNvPr id="43012" name="Text Box 5"/>
          <p:cNvSpPr txBox="1">
            <a:spLocks noChangeArrowheads="1"/>
          </p:cNvSpPr>
          <p:nvPr/>
        </p:nvSpPr>
        <p:spPr bwMode="auto">
          <a:xfrm>
            <a:off x="393700" y="1139825"/>
            <a:ext cx="7632700" cy="467821"/>
          </a:xfrm>
          <a:prstGeom prst="rect">
            <a:avLst/>
          </a:prstGeom>
          <a:noFill/>
          <a:ln w="9525" algn="ctr">
            <a:noFill/>
            <a:miter lim="800000"/>
            <a:headEnd/>
            <a:tailEnd/>
          </a:ln>
        </p:spPr>
        <p:txBody>
          <a:bodyPr lIns="92075" tIns="46038" rIns="92075" bIns="46038">
            <a:spAutoFit/>
          </a:bodyPr>
          <a:lstStyle/>
          <a:p>
            <a:pPr>
              <a:lnSpc>
                <a:spcPct val="87000"/>
              </a:lnSpc>
              <a:spcBef>
                <a:spcPct val="50000"/>
              </a:spcBef>
            </a:pPr>
            <a:r>
              <a:rPr lang="en-AU" sz="2800" b="1" dirty="0">
                <a:latin typeface="Verdana" pitchFamily="34" charset="0"/>
              </a:rPr>
              <a:t>ENGG104 Electrical Systems</a:t>
            </a:r>
            <a:endParaRPr lang="en-US" sz="2800" b="1" dirty="0">
              <a:latin typeface="Verdana" pitchFamily="34" charset="0"/>
            </a:endParaRPr>
          </a:p>
        </p:txBody>
      </p:sp>
      <p:sp>
        <p:nvSpPr>
          <p:cNvPr id="7" name="Slide Number Placeholder 6"/>
          <p:cNvSpPr>
            <a:spLocks noGrp="1"/>
          </p:cNvSpPr>
          <p:nvPr>
            <p:ph type="sldNum" sz="quarter" idx="12"/>
          </p:nvPr>
        </p:nvSpPr>
        <p:spPr/>
        <p:txBody>
          <a:bodyPr/>
          <a:lstStyle/>
          <a:p>
            <a:pPr>
              <a:defRPr/>
            </a:pPr>
            <a:fld id="{4797419A-9135-4A2B-8432-3CD396A1611C}" type="slidenum">
              <a:rPr lang="en-AU" altLang="en-US" smtClean="0"/>
              <a:pPr>
                <a:defRPr/>
              </a:pPr>
              <a:t>1</a:t>
            </a:fld>
            <a:r>
              <a:rPr lang="en-AU" altLang="en-US" dirty="0"/>
              <a:t>/36</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Another example</a:t>
            </a:r>
          </a:p>
        </p:txBody>
      </p:sp>
      <p:sp>
        <p:nvSpPr>
          <p:cNvPr id="3" name="Content Placeholder 2"/>
          <p:cNvSpPr>
            <a:spLocks noGrp="1"/>
          </p:cNvSpPr>
          <p:nvPr>
            <p:ph idx="1"/>
          </p:nvPr>
        </p:nvSpPr>
        <p:spPr>
          <a:xfrm>
            <a:off x="393700" y="1733550"/>
            <a:ext cx="7759700" cy="670605"/>
          </a:xfrm>
        </p:spPr>
        <p:txBody>
          <a:bodyPr/>
          <a:lstStyle/>
          <a:p>
            <a:r>
              <a:rPr lang="en-AU" dirty="0"/>
              <a:t>Determine currents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10</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659721" y="2539547"/>
            <a:ext cx="5555284" cy="3596141"/>
          </a:xfrm>
          <a:prstGeom prst="rect">
            <a:avLst/>
          </a:prstGeom>
          <a:noFill/>
          <a:ln>
            <a:noFill/>
          </a:ln>
          <a:effectLst/>
        </p:spPr>
      </p:pic>
    </p:spTree>
  </p:cSld>
  <p:clrMapOvr>
    <a:masterClrMapping/>
  </p:clrMapOvr>
  <p:transition spd="slow" advTm="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6ABE-2FB4-40F4-B34C-6C939B8F4B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FF6E2B-4D6A-452B-A285-F3AA888864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AB67C54-3C64-459C-BB83-E4ABF2577500}"/>
              </a:ext>
            </a:extLst>
          </p:cNvPr>
          <p:cNvSpPr>
            <a:spLocks noGrp="1"/>
          </p:cNvSpPr>
          <p:nvPr>
            <p:ph type="sldNum" sz="quarter" idx="12"/>
          </p:nvPr>
        </p:nvSpPr>
        <p:spPr/>
        <p:txBody>
          <a:bodyPr/>
          <a:lstStyle/>
          <a:p>
            <a:pPr>
              <a:defRPr/>
            </a:pPr>
            <a:fld id="{D3337D23-3038-4C3A-A54A-4EA017B80DA4}" type="slidenum">
              <a:rPr lang="en-US" smtClean="0"/>
              <a:pPr>
                <a:defRPr/>
              </a:pPr>
              <a:t>11</a:t>
            </a:fld>
            <a:r>
              <a:rPr lang="en-US"/>
              <a:t>/59</a:t>
            </a:r>
            <a:endParaRPr lang="en-US" dirty="0"/>
          </a:p>
        </p:txBody>
      </p:sp>
      <p:pic>
        <p:nvPicPr>
          <p:cNvPr id="5" name="Picture 4">
            <a:extLst>
              <a:ext uri="{FF2B5EF4-FFF2-40B4-BE49-F238E27FC236}">
                <a16:creationId xmlns:a16="http://schemas.microsoft.com/office/drawing/2014/main" id="{A02C3471-0FB1-4E57-A96A-4D2933BF85E1}"/>
              </a:ext>
            </a:extLst>
          </p:cNvPr>
          <p:cNvPicPr>
            <a:picLocks noChangeAspect="1"/>
          </p:cNvPicPr>
          <p:nvPr/>
        </p:nvPicPr>
        <p:blipFill rotWithShape="1">
          <a:blip r:embed="rId2"/>
          <a:srcRect l="19888" t="17037" r="18778" b="17901"/>
          <a:stretch/>
        </p:blipFill>
        <p:spPr>
          <a:xfrm>
            <a:off x="457200" y="1196022"/>
            <a:ext cx="7207276" cy="4300537"/>
          </a:xfrm>
          <a:prstGeom prst="rect">
            <a:avLst/>
          </a:prstGeom>
        </p:spPr>
      </p:pic>
      <p:pic>
        <p:nvPicPr>
          <p:cNvPr id="6" name="Picture 5">
            <a:extLst>
              <a:ext uri="{FF2B5EF4-FFF2-40B4-BE49-F238E27FC236}">
                <a16:creationId xmlns:a16="http://schemas.microsoft.com/office/drawing/2014/main" id="{8B56D7AE-67B3-44F4-B6F6-E0D909EA41DD}"/>
              </a:ext>
            </a:extLst>
          </p:cNvPr>
          <p:cNvPicPr>
            <a:picLocks noChangeAspect="1"/>
          </p:cNvPicPr>
          <p:nvPr/>
        </p:nvPicPr>
        <p:blipFill rotWithShape="1">
          <a:blip r:embed="rId3"/>
          <a:srcRect l="25888" t="79531" r="34667" b="10790"/>
          <a:stretch/>
        </p:blipFill>
        <p:spPr>
          <a:xfrm>
            <a:off x="3835400" y="6002973"/>
            <a:ext cx="3606800" cy="497840"/>
          </a:xfrm>
          <a:prstGeom prst="rect">
            <a:avLst/>
          </a:prstGeom>
        </p:spPr>
      </p:pic>
    </p:spTree>
    <p:extLst>
      <p:ext uri="{BB962C8B-B14F-4D97-AF65-F5344CB8AC3E}">
        <p14:creationId xmlns:p14="http://schemas.microsoft.com/office/powerpoint/2010/main" val="7816787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Typical exam question</a:t>
            </a:r>
          </a:p>
        </p:txBody>
      </p:sp>
      <p:sp>
        <p:nvSpPr>
          <p:cNvPr id="3" name="Content Placeholder 2"/>
          <p:cNvSpPr>
            <a:spLocks noGrp="1"/>
          </p:cNvSpPr>
          <p:nvPr>
            <p:ph idx="1"/>
          </p:nvPr>
        </p:nvSpPr>
        <p:spPr>
          <a:xfrm>
            <a:off x="680357" y="1898650"/>
            <a:ext cx="7759700" cy="554491"/>
          </a:xfrm>
        </p:spPr>
        <p:txBody>
          <a:bodyPr/>
          <a:lstStyle/>
          <a:p>
            <a:r>
              <a:rPr lang="en-AU" dirty="0"/>
              <a:t>Determine the unknowns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12</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976085" y="2754313"/>
            <a:ext cx="5192713" cy="3559175"/>
          </a:xfrm>
          <a:prstGeom prst="rect">
            <a:avLst/>
          </a:prstGeom>
          <a:noFill/>
          <a:ln>
            <a:noFill/>
          </a:ln>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7061A0-9AAD-48C0-AF28-52546D5F569B}"/>
                  </a:ext>
                </a:extLst>
              </p14:cNvPr>
              <p14:cNvContentPartPr/>
              <p14:nvPr/>
            </p14:nvContentPartPr>
            <p14:xfrm>
              <a:off x="1934464" y="2570877"/>
              <a:ext cx="3893040" cy="3518280"/>
            </p14:xfrm>
          </p:contentPart>
        </mc:Choice>
        <mc:Fallback xmlns="">
          <p:pic>
            <p:nvPicPr>
              <p:cNvPr id="5" name="Ink 4">
                <a:extLst>
                  <a:ext uri="{FF2B5EF4-FFF2-40B4-BE49-F238E27FC236}">
                    <a16:creationId xmlns:a16="http://schemas.microsoft.com/office/drawing/2014/main" id="{747061A0-9AAD-48C0-AF28-52546D5F569B}"/>
                  </a:ext>
                </a:extLst>
              </p:cNvPr>
              <p:cNvPicPr/>
              <p:nvPr/>
            </p:nvPicPr>
            <p:blipFill>
              <a:blip r:embed="rId4"/>
              <a:stretch>
                <a:fillRect/>
              </a:stretch>
            </p:blipFill>
            <p:spPr>
              <a:xfrm>
                <a:off x="1925464" y="2562237"/>
                <a:ext cx="3910680" cy="3535920"/>
              </a:xfrm>
              <a:prstGeom prst="rect">
                <a:avLst/>
              </a:prstGeom>
            </p:spPr>
          </p:pic>
        </mc:Fallback>
      </mc:AlternateContent>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Challenge 1</a:t>
            </a:r>
          </a:p>
        </p:txBody>
      </p:sp>
      <p:sp>
        <p:nvSpPr>
          <p:cNvPr id="3" name="Content Placeholder 2"/>
          <p:cNvSpPr>
            <a:spLocks noGrp="1"/>
          </p:cNvSpPr>
          <p:nvPr>
            <p:ph idx="1"/>
          </p:nvPr>
        </p:nvSpPr>
        <p:spPr>
          <a:xfrm>
            <a:off x="393700" y="1793877"/>
            <a:ext cx="7759700" cy="830262"/>
          </a:xfrm>
        </p:spPr>
        <p:txBody>
          <a:bodyPr/>
          <a:lstStyle/>
          <a:p>
            <a:r>
              <a:rPr lang="en-AU" dirty="0"/>
              <a:t>Much easier than you think </a:t>
            </a:r>
            <a:r>
              <a:rPr lang="en-AU" dirty="0">
                <a:sym typeface="Wingdings" pitchFamily="2" charset="2"/>
              </a:rPr>
              <a: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13</a:t>
            </a:fld>
            <a:r>
              <a:rPr lang="en-US" dirty="0"/>
              <a:t>/36</a:t>
            </a:r>
          </a:p>
        </p:txBody>
      </p:sp>
      <p:grpSp>
        <p:nvGrpSpPr>
          <p:cNvPr id="5" name="Group 8"/>
          <p:cNvGrpSpPr>
            <a:grpSpLocks/>
          </p:cNvGrpSpPr>
          <p:nvPr/>
        </p:nvGrpSpPr>
        <p:grpSpPr bwMode="auto">
          <a:xfrm>
            <a:off x="1245281" y="2441575"/>
            <a:ext cx="4772025" cy="3694113"/>
            <a:chOff x="1077" y="1402"/>
            <a:chExt cx="3006" cy="2327"/>
          </a:xfrm>
        </p:grpSpPr>
        <p:pic>
          <p:nvPicPr>
            <p:cNvPr id="6" name="Picture 4"/>
            <p:cNvPicPr>
              <a:picLocks noChangeAspect="1" noChangeArrowheads="1"/>
            </p:cNvPicPr>
            <p:nvPr/>
          </p:nvPicPr>
          <p:blipFill>
            <a:blip r:embed="rId2"/>
            <a:srcRect/>
            <a:stretch>
              <a:fillRect/>
            </a:stretch>
          </p:blipFill>
          <p:spPr bwMode="auto">
            <a:xfrm>
              <a:off x="1077" y="1402"/>
              <a:ext cx="3006" cy="2051"/>
            </a:xfrm>
            <a:prstGeom prst="rect">
              <a:avLst/>
            </a:prstGeom>
            <a:noFill/>
            <a:ln>
              <a:noFill/>
            </a:ln>
            <a:effectLst/>
          </p:spPr>
        </p:pic>
        <p:sp>
          <p:nvSpPr>
            <p:cNvPr id="7" name="Rectangle 7"/>
            <p:cNvSpPr>
              <a:spLocks noChangeArrowheads="1"/>
            </p:cNvSpPr>
            <p:nvPr/>
          </p:nvSpPr>
          <p:spPr bwMode="auto">
            <a:xfrm>
              <a:off x="1890" y="3537"/>
              <a:ext cx="1403" cy="192"/>
            </a:xfrm>
            <a:prstGeom prst="rect">
              <a:avLst/>
            </a:prstGeom>
            <a:noFill/>
            <a:ln w="9525">
              <a:noFill/>
              <a:miter lim="800000"/>
              <a:headEnd/>
              <a:tailEnd/>
            </a:ln>
            <a:effectLst/>
          </p:spPr>
          <p:txBody>
            <a:bodyPr>
              <a:spAutoFit/>
            </a:bodyPr>
            <a:lstStyle/>
            <a:p>
              <a:r>
                <a:rPr lang="en-US" b="1" dirty="0"/>
                <a:t>FIG. 7.22 </a:t>
              </a:r>
              <a:r>
                <a:rPr lang="en-US" i="1" dirty="0"/>
                <a:t>Example 7.8.</a:t>
              </a:r>
            </a:p>
          </p:txBody>
        </p:sp>
      </p:grpSp>
    </p:spTree>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699" y="707230"/>
            <a:ext cx="7759700" cy="684213"/>
          </a:xfrm>
        </p:spPr>
        <p:txBody>
          <a:bodyPr/>
          <a:lstStyle/>
          <a:p>
            <a:r>
              <a:rPr lang="en-AU" dirty="0"/>
              <a:t>Current Sources</a:t>
            </a:r>
          </a:p>
        </p:txBody>
      </p:sp>
      <p:sp>
        <p:nvSpPr>
          <p:cNvPr id="3" name="Content Placeholder 2"/>
          <p:cNvSpPr>
            <a:spLocks noGrp="1"/>
          </p:cNvSpPr>
          <p:nvPr>
            <p:ph idx="1"/>
          </p:nvPr>
        </p:nvSpPr>
        <p:spPr>
          <a:xfrm>
            <a:off x="393699" y="1733550"/>
            <a:ext cx="4668385" cy="4580164"/>
          </a:xfrm>
        </p:spPr>
        <p:txBody>
          <a:bodyPr/>
          <a:lstStyle/>
          <a:p>
            <a:r>
              <a:rPr lang="en-US" dirty="0"/>
              <a:t>Although current sources are available as laboratory supplies, they appear extensively in the modeling of electronic devices such as the transistor.</a:t>
            </a:r>
          </a:p>
          <a:p>
            <a:endParaRPr lang="en-US" dirty="0"/>
          </a:p>
          <a:p>
            <a:r>
              <a:rPr lang="en-US" dirty="0"/>
              <a:t>Just as a battery provides a fixed voltage to a network, a current source establishes a fixed current in the branch where it is located.</a:t>
            </a:r>
          </a:p>
          <a:p>
            <a:pPr>
              <a:buNone/>
            </a:pPr>
            <a:r>
              <a:rPr lang="en-US" dirty="0"/>
              <a:t> </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14</a:t>
            </a:fld>
            <a:r>
              <a:rPr lang="en-US" dirty="0"/>
              <a:t>/36</a:t>
            </a:r>
          </a:p>
        </p:txBody>
      </p:sp>
      <p:grpSp>
        <p:nvGrpSpPr>
          <p:cNvPr id="5" name="Group 7"/>
          <p:cNvGrpSpPr>
            <a:grpSpLocks/>
          </p:cNvGrpSpPr>
          <p:nvPr/>
        </p:nvGrpSpPr>
        <p:grpSpPr bwMode="auto">
          <a:xfrm>
            <a:off x="5052560" y="627062"/>
            <a:ext cx="3359150" cy="5043488"/>
            <a:chOff x="2753" y="395"/>
            <a:chExt cx="2116" cy="3177"/>
          </a:xfrm>
        </p:grpSpPr>
        <p:pic>
          <p:nvPicPr>
            <p:cNvPr id="6" name="Picture 4"/>
            <p:cNvPicPr>
              <a:picLocks noChangeAspect="1" noChangeArrowheads="1"/>
            </p:cNvPicPr>
            <p:nvPr/>
          </p:nvPicPr>
          <p:blipFill>
            <a:blip r:embed="rId2"/>
            <a:srcRect/>
            <a:stretch>
              <a:fillRect/>
            </a:stretch>
          </p:blipFill>
          <p:spPr bwMode="auto">
            <a:xfrm>
              <a:off x="2759" y="395"/>
              <a:ext cx="2013" cy="2851"/>
            </a:xfrm>
            <a:prstGeom prst="rect">
              <a:avLst/>
            </a:prstGeom>
            <a:noFill/>
            <a:ln>
              <a:noFill/>
            </a:ln>
            <a:effectLst/>
          </p:spPr>
        </p:pic>
        <p:sp>
          <p:nvSpPr>
            <p:cNvPr id="7" name="Rectangle 6"/>
            <p:cNvSpPr>
              <a:spLocks noChangeArrowheads="1"/>
            </p:cNvSpPr>
            <p:nvPr/>
          </p:nvSpPr>
          <p:spPr bwMode="auto">
            <a:xfrm>
              <a:off x="2753" y="3246"/>
              <a:ext cx="2116" cy="326"/>
            </a:xfrm>
            <a:prstGeom prst="rect">
              <a:avLst/>
            </a:prstGeom>
            <a:noFill/>
            <a:ln w="9525">
              <a:noFill/>
              <a:miter lim="800000"/>
              <a:headEnd/>
              <a:tailEnd/>
            </a:ln>
            <a:effectLst/>
          </p:spPr>
          <p:txBody>
            <a:bodyPr>
              <a:spAutoFit/>
            </a:bodyPr>
            <a:lstStyle/>
            <a:p>
              <a:r>
                <a:rPr lang="en-US" b="1" dirty="0"/>
                <a:t>FIG. 8.1 </a:t>
              </a:r>
              <a:r>
                <a:rPr lang="en-US" i="1" dirty="0"/>
                <a:t>Introducing the current source symbol.</a:t>
              </a:r>
            </a:p>
          </p:txBody>
        </p:sp>
      </p:grpSp>
    </p:spTree>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Current Sources</a:t>
            </a:r>
          </a:p>
        </p:txBody>
      </p:sp>
      <p:sp>
        <p:nvSpPr>
          <p:cNvPr id="3" name="Content Placeholder 2"/>
          <p:cNvSpPr>
            <a:spLocks noGrp="1"/>
          </p:cNvSpPr>
          <p:nvPr>
            <p:ph idx="1"/>
          </p:nvPr>
        </p:nvSpPr>
        <p:spPr/>
        <p:txBody>
          <a:bodyPr/>
          <a:lstStyle/>
          <a:p>
            <a:pPr>
              <a:lnSpc>
                <a:spcPct val="90000"/>
              </a:lnSpc>
            </a:pPr>
            <a:r>
              <a:rPr lang="en-US" dirty="0"/>
              <a:t>In general, </a:t>
            </a:r>
            <a:r>
              <a:rPr lang="en-US" b="1" i="1" dirty="0"/>
              <a:t>a current source determines the direction and magnitude of the current in the branch where it is located.</a:t>
            </a:r>
          </a:p>
          <a:p>
            <a:pPr>
              <a:lnSpc>
                <a:spcPct val="90000"/>
              </a:lnSpc>
            </a:pPr>
            <a:r>
              <a:rPr lang="en-US" dirty="0"/>
              <a:t>Furthermore, </a:t>
            </a:r>
            <a:r>
              <a:rPr lang="en-US" b="1" i="1" dirty="0"/>
              <a:t>the magnitude and the polarity of the voltage across a current source are each a function of the network to which the voltage is applied.</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15</a:t>
            </a:fld>
            <a:r>
              <a:rPr lang="en-US" dirty="0"/>
              <a:t>/36</a:t>
            </a:r>
          </a:p>
        </p:txBody>
      </p:sp>
    </p:spTree>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a:t>
            </a:r>
          </a:p>
        </p:txBody>
      </p:sp>
      <p:sp>
        <p:nvSpPr>
          <p:cNvPr id="3" name="Content Placeholder 2"/>
          <p:cNvSpPr>
            <a:spLocks noGrp="1"/>
          </p:cNvSpPr>
          <p:nvPr>
            <p:ph idx="1"/>
          </p:nvPr>
        </p:nvSpPr>
        <p:spPr>
          <a:xfrm>
            <a:off x="3831770" y="2624138"/>
            <a:ext cx="4855029" cy="3208337"/>
          </a:xfrm>
        </p:spPr>
        <p:txBody>
          <a:bodyPr/>
          <a:lstStyle/>
          <a:p>
            <a:r>
              <a:rPr lang="en-AU" dirty="0"/>
              <a:t>Current </a:t>
            </a:r>
            <a:r>
              <a:rPr lang="en-AU" i="1" dirty="0"/>
              <a:t>I</a:t>
            </a:r>
            <a:r>
              <a:rPr lang="en-AU" i="1" baseline="-25000" dirty="0"/>
              <a:t>1</a:t>
            </a:r>
            <a:r>
              <a:rPr lang="en-AU" dirty="0"/>
              <a:t> will always be 10 </a:t>
            </a:r>
            <a:r>
              <a:rPr lang="en-AU" dirty="0" err="1"/>
              <a:t>mA</a:t>
            </a:r>
            <a:r>
              <a:rPr lang="en-AU" dirty="0"/>
              <a:t> in the branch where the current source is</a:t>
            </a:r>
          </a:p>
          <a:p>
            <a:r>
              <a:rPr lang="en-AU" i="1" dirty="0"/>
              <a:t>V</a:t>
            </a:r>
            <a:r>
              <a:rPr lang="en-AU" i="1" baseline="-25000" dirty="0"/>
              <a:t>1</a:t>
            </a:r>
            <a:r>
              <a:rPr lang="en-AU" dirty="0"/>
              <a:t> = 10mA x 20K</a:t>
            </a:r>
            <a:r>
              <a:rPr lang="en-AU" dirty="0">
                <a:sym typeface="Symbol"/>
              </a:rPr>
              <a:t> = 200V</a:t>
            </a:r>
          </a:p>
          <a:p>
            <a:r>
              <a:rPr lang="en-AU" dirty="0">
                <a:sym typeface="Symbol"/>
              </a:rPr>
              <a:t>(Ohms law V=IR)</a:t>
            </a:r>
          </a:p>
          <a:p>
            <a:r>
              <a:rPr lang="en-AU" dirty="0">
                <a:sym typeface="Symbol"/>
              </a:rPr>
              <a:t>What’s </a:t>
            </a:r>
            <a:r>
              <a:rPr lang="en-AU" i="1" dirty="0">
                <a:sym typeface="Symbol"/>
              </a:rPr>
              <a:t>V</a:t>
            </a:r>
            <a:r>
              <a:rPr lang="en-AU" i="1" baseline="-25000" dirty="0">
                <a:sym typeface="Symbol"/>
              </a:rPr>
              <a:t>s</a:t>
            </a:r>
            <a:r>
              <a:rPr lang="en-AU" dirty="0">
                <a:sym typeface="Symbol"/>
              </a:rPr>
              <a: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16</a:t>
            </a:fld>
            <a:r>
              <a:rPr lang="en-US" dirty="0"/>
              <a:t>/36</a:t>
            </a:r>
          </a:p>
        </p:txBody>
      </p:sp>
      <p:grpSp>
        <p:nvGrpSpPr>
          <p:cNvPr id="5" name="Group 11"/>
          <p:cNvGrpSpPr>
            <a:grpSpLocks/>
          </p:cNvGrpSpPr>
          <p:nvPr/>
        </p:nvGrpSpPr>
        <p:grpSpPr bwMode="auto">
          <a:xfrm>
            <a:off x="406400" y="2085975"/>
            <a:ext cx="3613150" cy="2990850"/>
            <a:chOff x="256" y="1594"/>
            <a:chExt cx="2276" cy="1884"/>
          </a:xfrm>
        </p:grpSpPr>
        <p:pic>
          <p:nvPicPr>
            <p:cNvPr id="6" name="Picture 4"/>
            <p:cNvPicPr>
              <a:picLocks noChangeAspect="1" noChangeArrowheads="1"/>
            </p:cNvPicPr>
            <p:nvPr/>
          </p:nvPicPr>
          <p:blipFill>
            <a:blip r:embed="rId2"/>
            <a:srcRect/>
            <a:stretch>
              <a:fillRect/>
            </a:stretch>
          </p:blipFill>
          <p:spPr bwMode="auto">
            <a:xfrm>
              <a:off x="256" y="1594"/>
              <a:ext cx="2276" cy="1666"/>
            </a:xfrm>
            <a:prstGeom prst="rect">
              <a:avLst/>
            </a:prstGeom>
            <a:noFill/>
            <a:ln>
              <a:noFill/>
            </a:ln>
            <a:effectLst/>
          </p:spPr>
        </p:pic>
        <p:sp>
          <p:nvSpPr>
            <p:cNvPr id="7" name="Rectangle 10"/>
            <p:cNvSpPr>
              <a:spLocks noChangeArrowheads="1"/>
            </p:cNvSpPr>
            <p:nvPr/>
          </p:nvSpPr>
          <p:spPr bwMode="auto">
            <a:xfrm>
              <a:off x="529" y="3286"/>
              <a:ext cx="1728" cy="192"/>
            </a:xfrm>
            <a:prstGeom prst="rect">
              <a:avLst/>
            </a:prstGeom>
            <a:noFill/>
            <a:ln w="9525">
              <a:noFill/>
              <a:miter lim="800000"/>
              <a:headEnd/>
              <a:tailEnd/>
            </a:ln>
            <a:effectLst/>
          </p:spPr>
          <p:txBody>
            <a:bodyPr>
              <a:spAutoFit/>
            </a:bodyPr>
            <a:lstStyle/>
            <a:p>
              <a:r>
                <a:rPr lang="en-US" b="1"/>
                <a:t>FIG. 8.2 </a:t>
              </a:r>
              <a:r>
                <a:rPr lang="en-US" i="1"/>
                <a:t>Circuit for Example 8.1.</a:t>
              </a:r>
            </a:p>
          </p:txBody>
        </p:sp>
      </p:grpSp>
    </p:spTree>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Source Conversion</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17</a:t>
            </a:fld>
            <a:r>
              <a:rPr lang="en-US" dirty="0"/>
              <a:t>/36</a:t>
            </a:r>
          </a:p>
        </p:txBody>
      </p:sp>
      <p:grpSp>
        <p:nvGrpSpPr>
          <p:cNvPr id="5" name="Group 8"/>
          <p:cNvGrpSpPr>
            <a:grpSpLocks/>
          </p:cNvGrpSpPr>
          <p:nvPr/>
        </p:nvGrpSpPr>
        <p:grpSpPr bwMode="auto">
          <a:xfrm>
            <a:off x="676275" y="2085975"/>
            <a:ext cx="6837363" cy="3625850"/>
            <a:chOff x="426" y="1444"/>
            <a:chExt cx="4307" cy="2284"/>
          </a:xfrm>
        </p:grpSpPr>
        <p:pic>
          <p:nvPicPr>
            <p:cNvPr id="6" name="Picture 4"/>
            <p:cNvPicPr>
              <a:picLocks noChangeAspect="1" noChangeArrowheads="1"/>
            </p:cNvPicPr>
            <p:nvPr/>
          </p:nvPicPr>
          <p:blipFill>
            <a:blip r:embed="rId2"/>
            <a:srcRect/>
            <a:stretch>
              <a:fillRect/>
            </a:stretch>
          </p:blipFill>
          <p:spPr bwMode="auto">
            <a:xfrm>
              <a:off x="426" y="1444"/>
              <a:ext cx="4307" cy="1967"/>
            </a:xfrm>
            <a:prstGeom prst="rect">
              <a:avLst/>
            </a:prstGeom>
            <a:noFill/>
            <a:ln>
              <a:noFill/>
            </a:ln>
            <a:effectLst/>
          </p:spPr>
        </p:pic>
        <p:sp>
          <p:nvSpPr>
            <p:cNvPr id="7" name="Rectangle 7"/>
            <p:cNvSpPr>
              <a:spLocks noChangeArrowheads="1"/>
            </p:cNvSpPr>
            <p:nvPr/>
          </p:nvSpPr>
          <p:spPr bwMode="auto">
            <a:xfrm>
              <a:off x="1586" y="3536"/>
              <a:ext cx="1613" cy="192"/>
            </a:xfrm>
            <a:prstGeom prst="rect">
              <a:avLst/>
            </a:prstGeom>
            <a:noFill/>
            <a:ln w="9525">
              <a:noFill/>
              <a:miter lim="800000"/>
              <a:headEnd/>
              <a:tailEnd/>
            </a:ln>
            <a:effectLst/>
          </p:spPr>
          <p:txBody>
            <a:bodyPr>
              <a:spAutoFit/>
            </a:bodyPr>
            <a:lstStyle/>
            <a:p>
              <a:r>
                <a:rPr lang="en-US" b="1" dirty="0"/>
                <a:t>FIG. 8.6 </a:t>
              </a:r>
              <a:r>
                <a:rPr lang="en-US" i="1" dirty="0"/>
                <a:t>Source conversion.</a:t>
              </a:r>
            </a:p>
          </p:txBody>
        </p:sp>
      </p:grpSp>
    </p:spTree>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Source Conversion Example</a:t>
            </a:r>
          </a:p>
        </p:txBody>
      </p:sp>
      <p:sp>
        <p:nvSpPr>
          <p:cNvPr id="3" name="Content Placeholder 2"/>
          <p:cNvSpPr>
            <a:spLocks noGrp="1"/>
          </p:cNvSpPr>
          <p:nvPr>
            <p:ph idx="1"/>
          </p:nvPr>
        </p:nvSpPr>
        <p:spPr>
          <a:xfrm>
            <a:off x="927100" y="5109029"/>
            <a:ext cx="7759700" cy="723446"/>
          </a:xfrm>
        </p:spPr>
        <p:txBody>
          <a:bodyPr/>
          <a:lstStyle/>
          <a:p>
            <a:r>
              <a:rPr lang="en-AU" dirty="0"/>
              <a:t>What’s </a:t>
            </a:r>
            <a:r>
              <a:rPr lang="en-AU" i="1" dirty="0"/>
              <a:t>I</a:t>
            </a:r>
            <a:r>
              <a:rPr lang="en-AU" i="1" baseline="-25000" dirty="0"/>
              <a:t>L</a:t>
            </a:r>
            <a:r>
              <a:rPr lang="en-AU" dirty="0"/>
              <a:t> in both circuits? What is the </a:t>
            </a:r>
            <a:r>
              <a:rPr lang="en-AU" i="1" dirty="0"/>
              <a:t>V</a:t>
            </a:r>
            <a:r>
              <a:rPr lang="en-AU" i="1" baseline="-25000" dirty="0"/>
              <a:t>L</a:t>
            </a:r>
            <a:r>
              <a:rPr lang="en-AU" dirty="0"/>
              <a:t> in both circuits?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18</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927100" y="2109788"/>
            <a:ext cx="2476500" cy="2724150"/>
          </a:xfrm>
          <a:prstGeom prst="rect">
            <a:avLst/>
          </a:prstGeom>
          <a:noFill/>
          <a:ln>
            <a:noFill/>
          </a:ln>
          <a:effectLst/>
        </p:spPr>
      </p:pic>
      <p:pic>
        <p:nvPicPr>
          <p:cNvPr id="9" name="Picture 4"/>
          <p:cNvPicPr>
            <a:picLocks noChangeAspect="1" noChangeArrowheads="1"/>
          </p:cNvPicPr>
          <p:nvPr/>
        </p:nvPicPr>
        <p:blipFill>
          <a:blip r:embed="rId3"/>
          <a:srcRect/>
          <a:stretch>
            <a:fillRect/>
          </a:stretch>
        </p:blipFill>
        <p:spPr bwMode="auto">
          <a:xfrm>
            <a:off x="4143375" y="1985963"/>
            <a:ext cx="5000625" cy="2847975"/>
          </a:xfrm>
          <a:prstGeom prst="rect">
            <a:avLst/>
          </a:prstGeom>
          <a:noFill/>
          <a:ln>
            <a:noFill/>
          </a:ln>
          <a:effectLst/>
        </p:spPr>
      </p:pic>
      <p:sp>
        <p:nvSpPr>
          <p:cNvPr id="11" name="Left-Right Arrow 10"/>
          <p:cNvSpPr/>
          <p:nvPr/>
        </p:nvSpPr>
        <p:spPr>
          <a:xfrm>
            <a:off x="3701143" y="2624138"/>
            <a:ext cx="1204686" cy="40934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Left-Right Arrow 11"/>
          <p:cNvSpPr/>
          <p:nvPr/>
        </p:nvSpPr>
        <p:spPr>
          <a:xfrm>
            <a:off x="3701143" y="3894138"/>
            <a:ext cx="1204686" cy="40934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Source Conversion Example</a:t>
            </a:r>
          </a:p>
        </p:txBody>
      </p:sp>
      <p:sp>
        <p:nvSpPr>
          <p:cNvPr id="3" name="Content Placeholder 2"/>
          <p:cNvSpPr>
            <a:spLocks noGrp="1"/>
          </p:cNvSpPr>
          <p:nvPr>
            <p:ph idx="1"/>
          </p:nvPr>
        </p:nvSpPr>
        <p:spPr>
          <a:xfrm>
            <a:off x="927100" y="4573588"/>
            <a:ext cx="7759700" cy="1258887"/>
          </a:xfrm>
        </p:spPr>
        <p:txBody>
          <a:bodyPr/>
          <a:lstStyle/>
          <a:p>
            <a:r>
              <a:rPr lang="en-AU" dirty="0"/>
              <a:t>Convert 4 A current source to the voltage source then redraw and solve.</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19</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393700" y="1733550"/>
            <a:ext cx="3613150" cy="2386013"/>
          </a:xfrm>
          <a:prstGeom prst="rect">
            <a:avLst/>
          </a:prstGeom>
          <a:noFill/>
          <a:ln>
            <a:noFill/>
          </a:ln>
          <a:effectLst/>
        </p:spPr>
      </p:pic>
      <p:pic>
        <p:nvPicPr>
          <p:cNvPr id="9" name="Picture 6"/>
          <p:cNvPicPr>
            <a:picLocks noChangeAspect="1" noChangeArrowheads="1"/>
          </p:cNvPicPr>
          <p:nvPr/>
        </p:nvPicPr>
        <p:blipFill>
          <a:blip r:embed="rId3"/>
          <a:srcRect/>
          <a:stretch>
            <a:fillRect/>
          </a:stretch>
        </p:blipFill>
        <p:spPr bwMode="auto">
          <a:xfrm>
            <a:off x="4810578" y="1633538"/>
            <a:ext cx="3613150" cy="2940050"/>
          </a:xfrm>
          <a:prstGeom prst="rect">
            <a:avLst/>
          </a:prstGeom>
          <a:noFill/>
          <a:ln>
            <a:noFill/>
          </a:ln>
          <a:effectLst/>
        </p:spPr>
      </p:pic>
      <p:sp>
        <p:nvSpPr>
          <p:cNvPr id="11" name="Left-Right Arrow 10"/>
          <p:cNvSpPr/>
          <p:nvPr/>
        </p:nvSpPr>
        <p:spPr>
          <a:xfrm>
            <a:off x="4006850" y="2624138"/>
            <a:ext cx="803728" cy="4383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3 summary</a:t>
            </a:r>
          </a:p>
        </p:txBody>
      </p:sp>
      <p:sp>
        <p:nvSpPr>
          <p:cNvPr id="3" name="Content Placeholder 2"/>
          <p:cNvSpPr>
            <a:spLocks noGrp="1"/>
          </p:cNvSpPr>
          <p:nvPr>
            <p:ph idx="1"/>
          </p:nvPr>
        </p:nvSpPr>
        <p:spPr>
          <a:xfrm>
            <a:off x="393700" y="1391443"/>
            <a:ext cx="8025618" cy="4109940"/>
          </a:xfrm>
        </p:spPr>
        <p:txBody>
          <a:bodyPr/>
          <a:lstStyle/>
          <a:p>
            <a:pPr>
              <a:buNone/>
            </a:pPr>
            <a:endParaRPr lang="en-AU" dirty="0"/>
          </a:p>
          <a:p>
            <a:pPr eaLnBrk="1" hangingPunct="1"/>
            <a:r>
              <a:rPr lang="en-US" dirty="0"/>
              <a:t>Parallel Circuits</a:t>
            </a:r>
          </a:p>
          <a:p>
            <a:pPr eaLnBrk="1" hangingPunct="1"/>
            <a:r>
              <a:rPr lang="en-US" dirty="0"/>
              <a:t>Kirchhoff's Current Law (KCL) -  all currents in and out of a node sum to zero.</a:t>
            </a:r>
          </a:p>
          <a:p>
            <a:pPr eaLnBrk="1" hangingPunct="1"/>
            <a:r>
              <a:rPr lang="en-US" dirty="0"/>
              <a:t>Current Dividers – current splits in proportion to resistance</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a:t>
            </a:fld>
            <a:endParaRPr lang="en-US"/>
          </a:p>
        </p:txBody>
      </p:sp>
    </p:spTree>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Current Sources in Parallel</a:t>
            </a:r>
          </a:p>
        </p:txBody>
      </p:sp>
      <p:sp>
        <p:nvSpPr>
          <p:cNvPr id="3" name="Content Placeholder 2"/>
          <p:cNvSpPr>
            <a:spLocks noGrp="1"/>
          </p:cNvSpPr>
          <p:nvPr>
            <p:ph idx="1"/>
          </p:nvPr>
        </p:nvSpPr>
        <p:spPr/>
        <p:txBody>
          <a:bodyPr/>
          <a:lstStyle/>
          <a:p>
            <a:r>
              <a:rPr lang="en-US" dirty="0"/>
              <a:t>We found that voltage sources of different terminal voltages cannot be placed in parallel because of a violation of Kirchhoff’s voltage law.</a:t>
            </a:r>
          </a:p>
          <a:p>
            <a:pPr lvl="1"/>
            <a:r>
              <a:rPr lang="en-US" dirty="0"/>
              <a:t>Similarly, </a:t>
            </a:r>
            <a:r>
              <a:rPr lang="en-US" b="1" i="1" dirty="0"/>
              <a:t>current sources of different values cannot be placed in series due to a violation of Kirchhoff’s current law.</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20</a:t>
            </a:fld>
            <a:r>
              <a:rPr lang="en-US" dirty="0"/>
              <a:t>/36</a:t>
            </a:r>
          </a:p>
        </p:txBody>
      </p:sp>
    </p:spTree>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Current Sources in Parallel</a:t>
            </a:r>
          </a:p>
        </p:txBody>
      </p:sp>
      <p:sp>
        <p:nvSpPr>
          <p:cNvPr id="3" name="Content Placeholder 2"/>
          <p:cNvSpPr>
            <a:spLocks noGrp="1"/>
          </p:cNvSpPr>
          <p:nvPr>
            <p:ph idx="1"/>
          </p:nvPr>
        </p:nvSpPr>
        <p:spPr>
          <a:xfrm>
            <a:off x="393700" y="2032000"/>
            <a:ext cx="7759700" cy="3208337"/>
          </a:xfrm>
        </p:spPr>
        <p:txBody>
          <a:bodyPr/>
          <a:lstStyle/>
          <a:p>
            <a:r>
              <a:rPr lang="en-US" sz="2800" dirty="0"/>
              <a:t>However, current sources can be placed in parallel just as voltage sources can be placed in series. </a:t>
            </a:r>
          </a:p>
          <a:p>
            <a:pPr lvl="1"/>
            <a:r>
              <a:rPr lang="en-US" sz="2400" dirty="0"/>
              <a:t>In general, </a:t>
            </a:r>
            <a:r>
              <a:rPr lang="en-US" sz="2400" b="1" i="1" dirty="0"/>
              <a:t>two or more current sources in parallel can be replaced by a single current source having a magnitude determined by the difference of the sum of the currents in one direction and the sum in the opposite direction. The new parallel internal resistance is the total resistance of the resulting parallel resistive elements.</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21</a:t>
            </a:fld>
            <a:r>
              <a:rPr lang="en-US" dirty="0"/>
              <a:t>/36</a:t>
            </a:r>
          </a:p>
        </p:txBody>
      </p:sp>
    </p:spTree>
  </p:cSld>
  <p:clrMapOvr>
    <a:masterClrMapping/>
  </p:clrMapOvr>
  <p:transition spd="slow" advTm="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580571"/>
            <a:ext cx="7759700" cy="684213"/>
          </a:xfrm>
        </p:spPr>
        <p:txBody>
          <a:bodyPr/>
          <a:lstStyle/>
          <a:p>
            <a:r>
              <a:rPr lang="en-AU" dirty="0"/>
              <a:t>Example</a:t>
            </a:r>
          </a:p>
        </p:txBody>
      </p:sp>
      <p:sp>
        <p:nvSpPr>
          <p:cNvPr id="3" name="Content Placeholder 2"/>
          <p:cNvSpPr>
            <a:spLocks noGrp="1"/>
          </p:cNvSpPr>
          <p:nvPr>
            <p:ph idx="1"/>
          </p:nvPr>
        </p:nvSpPr>
        <p:spPr>
          <a:xfrm>
            <a:off x="927100" y="4252686"/>
            <a:ext cx="7759700" cy="1579789"/>
          </a:xfrm>
        </p:spPr>
        <p:txBody>
          <a:bodyPr/>
          <a:lstStyle/>
          <a:p>
            <a:r>
              <a:rPr lang="en-AU" dirty="0"/>
              <a:t>KCL at top node 6A – 10A = -4A (4A heading down)</a:t>
            </a:r>
          </a:p>
          <a:p>
            <a:r>
              <a:rPr lang="en-AU" dirty="0"/>
              <a:t>Total resistance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22</a:t>
            </a:fld>
            <a:r>
              <a:rPr lang="en-US" dirty="0"/>
              <a:t>/36</a:t>
            </a:r>
          </a:p>
        </p:txBody>
      </p:sp>
      <p:pic>
        <p:nvPicPr>
          <p:cNvPr id="6" name="Picture 4"/>
          <p:cNvPicPr>
            <a:picLocks noChangeAspect="1" noChangeArrowheads="1"/>
          </p:cNvPicPr>
          <p:nvPr/>
        </p:nvPicPr>
        <p:blipFill>
          <a:blip r:embed="rId3"/>
          <a:srcRect/>
          <a:stretch>
            <a:fillRect/>
          </a:stretch>
        </p:blipFill>
        <p:spPr bwMode="auto">
          <a:xfrm>
            <a:off x="393700" y="1264784"/>
            <a:ext cx="5074557" cy="1895934"/>
          </a:xfrm>
          <a:prstGeom prst="rect">
            <a:avLst/>
          </a:prstGeom>
          <a:noFill/>
          <a:ln>
            <a:noFill/>
          </a:ln>
          <a:effectLst/>
        </p:spPr>
      </p:pic>
      <p:pic>
        <p:nvPicPr>
          <p:cNvPr id="9" name="Picture 4"/>
          <p:cNvPicPr>
            <a:picLocks noChangeAspect="1" noChangeArrowheads="1"/>
          </p:cNvPicPr>
          <p:nvPr/>
        </p:nvPicPr>
        <p:blipFill>
          <a:blip r:embed="rId4"/>
          <a:srcRect/>
          <a:stretch>
            <a:fillRect/>
          </a:stretch>
        </p:blipFill>
        <p:spPr bwMode="auto">
          <a:xfrm>
            <a:off x="6220279" y="2051058"/>
            <a:ext cx="2466521" cy="1847136"/>
          </a:xfrm>
          <a:prstGeom prst="rect">
            <a:avLst/>
          </a:prstGeom>
          <a:noFill/>
          <a:ln>
            <a:noFill/>
          </a:ln>
          <a:effectLst/>
        </p:spPr>
      </p:pic>
      <p:sp>
        <p:nvSpPr>
          <p:cNvPr id="11" name="Left-Right Arrow 10"/>
          <p:cNvSpPr/>
          <p:nvPr/>
        </p:nvSpPr>
        <p:spPr>
          <a:xfrm>
            <a:off x="5294086" y="2193929"/>
            <a:ext cx="752022" cy="285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aphicFrame>
        <p:nvGraphicFramePr>
          <p:cNvPr id="12" name="Object 11"/>
          <p:cNvGraphicFramePr>
            <a:graphicFrameLocks noChangeAspect="1"/>
          </p:cNvGraphicFramePr>
          <p:nvPr/>
        </p:nvGraphicFramePr>
        <p:xfrm>
          <a:off x="3831771" y="4860470"/>
          <a:ext cx="1828800" cy="708660"/>
        </p:xfrm>
        <a:graphic>
          <a:graphicData uri="http://schemas.openxmlformats.org/presentationml/2006/ole">
            <mc:AlternateContent xmlns:mc="http://schemas.openxmlformats.org/markup-compatibility/2006">
              <mc:Choice xmlns:v="urn:schemas-microsoft-com:vml" Requires="v">
                <p:oleObj spid="_x0000_s230442" name="Equation" r:id="rId5" imgW="1015920" imgH="393480" progId="Equation.3">
                  <p:embed/>
                </p:oleObj>
              </mc:Choice>
              <mc:Fallback>
                <p:oleObj name="Equation" r:id="rId5" imgW="1015920" imgH="393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1771" y="4860470"/>
                        <a:ext cx="1828800" cy="708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Tm="5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1</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23</a:t>
            </a:fld>
            <a:r>
              <a:rPr lang="en-US" dirty="0"/>
              <a:t>/36</a:t>
            </a:r>
          </a:p>
        </p:txBody>
      </p:sp>
      <p:pic>
        <p:nvPicPr>
          <p:cNvPr id="6" name="Picture 6"/>
          <p:cNvPicPr>
            <a:picLocks noChangeAspect="1" noChangeArrowheads="1"/>
          </p:cNvPicPr>
          <p:nvPr/>
        </p:nvPicPr>
        <p:blipFill>
          <a:blip r:embed="rId2"/>
          <a:srcRect/>
          <a:stretch>
            <a:fillRect/>
          </a:stretch>
        </p:blipFill>
        <p:spPr bwMode="auto">
          <a:xfrm>
            <a:off x="393699" y="1733550"/>
            <a:ext cx="4425043" cy="2111454"/>
          </a:xfrm>
          <a:prstGeom prst="rect">
            <a:avLst/>
          </a:prstGeom>
          <a:noFill/>
          <a:ln>
            <a:noFill/>
          </a:ln>
          <a:effectLst/>
        </p:spPr>
      </p:pic>
      <p:pic>
        <p:nvPicPr>
          <p:cNvPr id="5" name="Picture 4">
            <a:extLst>
              <a:ext uri="{FF2B5EF4-FFF2-40B4-BE49-F238E27FC236}">
                <a16:creationId xmlns:a16="http://schemas.microsoft.com/office/drawing/2014/main" id="{6ECBF737-AEC2-4242-828D-E61FEBC6E406}"/>
              </a:ext>
            </a:extLst>
          </p:cNvPr>
          <p:cNvPicPr>
            <a:picLocks noChangeAspect="1"/>
          </p:cNvPicPr>
          <p:nvPr/>
        </p:nvPicPr>
        <p:blipFill rotWithShape="1">
          <a:blip r:embed="rId3"/>
          <a:srcRect l="51607" t="24814" r="28282" b="50000"/>
          <a:stretch/>
        </p:blipFill>
        <p:spPr>
          <a:xfrm>
            <a:off x="4571999" y="3580606"/>
            <a:ext cx="2567709" cy="1808842"/>
          </a:xfrm>
          <a:prstGeom prst="rect">
            <a:avLst/>
          </a:prstGeom>
        </p:spPr>
      </p:pic>
    </p:spTree>
  </p:cSld>
  <p:clrMapOvr>
    <a:masterClrMapping/>
  </p:clrMapOvr>
  <p:transition spd="slow" advTm="5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12800"/>
            <a:ext cx="7759700" cy="684213"/>
          </a:xfrm>
        </p:spPr>
        <p:txBody>
          <a:bodyPr/>
          <a:lstStyle/>
          <a:p>
            <a:r>
              <a:rPr lang="en-AU" dirty="0"/>
              <a:t>Example 2</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24</a:t>
            </a:fld>
            <a:r>
              <a:rPr lang="en-US" dirty="0"/>
              <a:t>/36</a:t>
            </a:r>
          </a:p>
        </p:txBody>
      </p:sp>
      <p:pic>
        <p:nvPicPr>
          <p:cNvPr id="6" name="Picture 7"/>
          <p:cNvPicPr>
            <a:picLocks noChangeAspect="1" noChangeArrowheads="1"/>
          </p:cNvPicPr>
          <p:nvPr/>
        </p:nvPicPr>
        <p:blipFill>
          <a:blip r:embed="rId2"/>
          <a:srcRect/>
          <a:stretch>
            <a:fillRect/>
          </a:stretch>
        </p:blipFill>
        <p:spPr bwMode="auto">
          <a:xfrm>
            <a:off x="393699" y="1497013"/>
            <a:ext cx="4192815" cy="1961928"/>
          </a:xfrm>
          <a:prstGeom prst="rect">
            <a:avLst/>
          </a:prstGeom>
          <a:noFill/>
          <a:ln>
            <a:noFill/>
          </a:ln>
          <a:effectLst/>
        </p:spPr>
      </p:pic>
      <p:pic>
        <p:nvPicPr>
          <p:cNvPr id="9" name="Picture 4"/>
          <p:cNvPicPr>
            <a:picLocks noChangeAspect="1" noChangeArrowheads="1"/>
          </p:cNvPicPr>
          <p:nvPr/>
        </p:nvPicPr>
        <p:blipFill>
          <a:blip r:embed="rId3"/>
          <a:srcRect/>
          <a:stretch>
            <a:fillRect/>
          </a:stretch>
        </p:blipFill>
        <p:spPr bwMode="auto">
          <a:xfrm>
            <a:off x="393700" y="3972794"/>
            <a:ext cx="5005614" cy="1945530"/>
          </a:xfrm>
          <a:prstGeom prst="rect">
            <a:avLst/>
          </a:prstGeom>
          <a:noFill/>
          <a:ln>
            <a:noFill/>
          </a:ln>
          <a:effectLst/>
        </p:spPr>
      </p:pic>
      <p:sp>
        <p:nvSpPr>
          <p:cNvPr id="11" name="Up-Down Arrow 10"/>
          <p:cNvSpPr/>
          <p:nvPr/>
        </p:nvSpPr>
        <p:spPr>
          <a:xfrm>
            <a:off x="2527300" y="3135086"/>
            <a:ext cx="346529" cy="8377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13" name="Picture 4"/>
          <p:cNvPicPr>
            <a:picLocks noChangeAspect="1" noChangeArrowheads="1"/>
          </p:cNvPicPr>
          <p:nvPr/>
        </p:nvPicPr>
        <p:blipFill>
          <a:blip r:embed="rId4"/>
          <a:srcRect/>
          <a:stretch>
            <a:fillRect/>
          </a:stretch>
        </p:blipFill>
        <p:spPr bwMode="auto">
          <a:xfrm>
            <a:off x="5660570" y="3817637"/>
            <a:ext cx="3280229" cy="2014838"/>
          </a:xfrm>
          <a:prstGeom prst="rect">
            <a:avLst/>
          </a:prstGeom>
          <a:noFill/>
          <a:ln>
            <a:noFill/>
          </a:ln>
          <a:effectLst/>
        </p:spPr>
      </p:pic>
      <p:sp>
        <p:nvSpPr>
          <p:cNvPr id="15" name="Left-Right Arrow 14"/>
          <p:cNvSpPr/>
          <p:nvPr/>
        </p:nvSpPr>
        <p:spPr>
          <a:xfrm>
            <a:off x="5123544" y="5225143"/>
            <a:ext cx="725714" cy="21771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F85D68E-64E4-43A5-B5A6-BF3D7B9D2D1E}"/>
                  </a:ext>
                </a:extLst>
              </p14:cNvPr>
              <p14:cNvContentPartPr/>
              <p14:nvPr/>
            </p14:nvContentPartPr>
            <p14:xfrm>
              <a:off x="6861064" y="3820019"/>
              <a:ext cx="7560" cy="126360"/>
            </p14:xfrm>
          </p:contentPart>
        </mc:Choice>
        <mc:Fallback xmlns="">
          <p:pic>
            <p:nvPicPr>
              <p:cNvPr id="8" name="Ink 7">
                <a:extLst>
                  <a:ext uri="{FF2B5EF4-FFF2-40B4-BE49-F238E27FC236}">
                    <a16:creationId xmlns:a16="http://schemas.microsoft.com/office/drawing/2014/main" id="{6F85D68E-64E4-43A5-B5A6-BF3D7B9D2D1E}"/>
                  </a:ext>
                </a:extLst>
              </p:cNvPr>
              <p:cNvPicPr/>
              <p:nvPr/>
            </p:nvPicPr>
            <p:blipFill>
              <a:blip r:embed="rId7"/>
              <a:stretch>
                <a:fillRect/>
              </a:stretch>
            </p:blipFill>
            <p:spPr>
              <a:xfrm>
                <a:off x="6852424" y="3811379"/>
                <a:ext cx="2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E89134D-6081-4D2C-B20E-E322B79B3A74}"/>
                  </a:ext>
                </a:extLst>
              </p14:cNvPr>
              <p14:cNvContentPartPr/>
              <p14:nvPr/>
            </p14:nvContentPartPr>
            <p14:xfrm>
              <a:off x="6929464" y="3811019"/>
              <a:ext cx="336240" cy="315720"/>
            </p14:xfrm>
          </p:contentPart>
        </mc:Choice>
        <mc:Fallback xmlns="">
          <p:pic>
            <p:nvPicPr>
              <p:cNvPr id="16" name="Ink 15">
                <a:extLst>
                  <a:ext uri="{FF2B5EF4-FFF2-40B4-BE49-F238E27FC236}">
                    <a16:creationId xmlns:a16="http://schemas.microsoft.com/office/drawing/2014/main" id="{CE89134D-6081-4D2C-B20E-E322B79B3A74}"/>
                  </a:ext>
                </a:extLst>
              </p:cNvPr>
              <p:cNvPicPr/>
              <p:nvPr/>
            </p:nvPicPr>
            <p:blipFill>
              <a:blip r:embed="rId9"/>
              <a:stretch>
                <a:fillRect/>
              </a:stretch>
            </p:blipFill>
            <p:spPr>
              <a:xfrm>
                <a:off x="6920824" y="3802019"/>
                <a:ext cx="353880" cy="333360"/>
              </a:xfrm>
              <a:prstGeom prst="rect">
                <a:avLst/>
              </a:prstGeom>
            </p:spPr>
          </p:pic>
        </mc:Fallback>
      </mc:AlternateContent>
    </p:spTree>
  </p:cSld>
  <p:clrMapOvr>
    <a:masterClrMapping/>
  </p:clrMapOvr>
  <p:transition spd="slow" advTm="5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Current Sources Can NOT be connected in Series</a:t>
            </a:r>
          </a:p>
        </p:txBody>
      </p:sp>
      <p:sp>
        <p:nvSpPr>
          <p:cNvPr id="3" name="Content Placeholder 2"/>
          <p:cNvSpPr>
            <a:spLocks noGrp="1"/>
          </p:cNvSpPr>
          <p:nvPr>
            <p:ph idx="1"/>
          </p:nvPr>
        </p:nvSpPr>
        <p:spPr>
          <a:xfrm>
            <a:off x="927100" y="4743450"/>
            <a:ext cx="7759700" cy="1089025"/>
          </a:xfrm>
        </p:spPr>
        <p:txBody>
          <a:bodyPr/>
          <a:lstStyle/>
          <a:p>
            <a:r>
              <a:rPr lang="en-US" b="1" i="1" dirty="0"/>
              <a:t>current sources of different current ratings are not connected in series, </a:t>
            </a:r>
            <a:r>
              <a:rPr lang="en-US" dirty="0"/>
              <a:t>just as voltage sources of different voltage ratings are not connected in parallel.</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25</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1576388" y="1733550"/>
            <a:ext cx="5038725" cy="2478087"/>
          </a:xfrm>
          <a:prstGeom prst="rect">
            <a:avLst/>
          </a:prstGeom>
          <a:noFill/>
          <a:ln>
            <a:noFill/>
          </a:ln>
          <a:effectLst/>
        </p:spPr>
      </p:pic>
    </p:spTree>
  </p:cSld>
  <p:clrMapOvr>
    <a:masterClrMapping/>
  </p:clrMapOvr>
  <p:transition spd="slow" advTm="5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41829"/>
            <a:ext cx="7759700" cy="684213"/>
          </a:xfrm>
        </p:spPr>
        <p:txBody>
          <a:bodyPr/>
          <a:lstStyle/>
          <a:p>
            <a:r>
              <a:rPr lang="en-AU" dirty="0"/>
              <a:t>Nodal Analysis</a:t>
            </a:r>
          </a:p>
        </p:txBody>
      </p:sp>
      <p:sp>
        <p:nvSpPr>
          <p:cNvPr id="3" name="Content Placeholder 2"/>
          <p:cNvSpPr>
            <a:spLocks noGrp="1"/>
          </p:cNvSpPr>
          <p:nvPr>
            <p:ph idx="1"/>
          </p:nvPr>
        </p:nvSpPr>
        <p:spPr>
          <a:xfrm>
            <a:off x="927100" y="2191657"/>
            <a:ext cx="7759700" cy="3208337"/>
          </a:xfrm>
        </p:spPr>
        <p:txBody>
          <a:bodyPr/>
          <a:lstStyle/>
          <a:p>
            <a:pPr>
              <a:lnSpc>
                <a:spcPct val="80000"/>
              </a:lnSpc>
            </a:pPr>
            <a:r>
              <a:rPr lang="en-US" dirty="0"/>
              <a:t>We now turn our attention to </a:t>
            </a:r>
            <a:r>
              <a:rPr lang="en-US" b="1" dirty="0"/>
              <a:t>nodal analysis</a:t>
            </a:r>
            <a:r>
              <a:rPr lang="en-US" dirty="0"/>
              <a:t>—a method that provides the nodal voltages of a network, that is, the voltage from the various </a:t>
            </a:r>
            <a:r>
              <a:rPr lang="en-US" b="1" dirty="0"/>
              <a:t>nodes </a:t>
            </a:r>
            <a:r>
              <a:rPr lang="en-US" dirty="0"/>
              <a:t>(junction points) of the network to ground. </a:t>
            </a:r>
          </a:p>
          <a:p>
            <a:pPr>
              <a:lnSpc>
                <a:spcPct val="80000"/>
              </a:lnSpc>
            </a:pPr>
            <a:r>
              <a:rPr lang="en-US" dirty="0"/>
              <a:t>The method is developed through the use of Kirchhoff’s current law in much the same manner as Kirchhoff’s voltage law was used to develop the mesh analysis approach.</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26</a:t>
            </a:fld>
            <a:r>
              <a:rPr lang="en-US" dirty="0"/>
              <a:t>/36</a:t>
            </a:r>
          </a:p>
        </p:txBody>
      </p:sp>
    </p:spTree>
  </p:cSld>
  <p:clrMapOvr>
    <a:masterClrMapping/>
  </p:clrMapOvr>
  <p:transition spd="slow" advTm="5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271" y="673893"/>
            <a:ext cx="7759700" cy="684213"/>
          </a:xfrm>
        </p:spPr>
        <p:txBody>
          <a:bodyPr/>
          <a:lstStyle/>
          <a:p>
            <a:r>
              <a:rPr lang="en-AU" dirty="0"/>
              <a:t>Nodal Analysis Method</a:t>
            </a:r>
          </a:p>
        </p:txBody>
      </p:sp>
      <p:sp>
        <p:nvSpPr>
          <p:cNvPr id="3" name="Content Placeholder 2"/>
          <p:cNvSpPr>
            <a:spLocks noGrp="1"/>
          </p:cNvSpPr>
          <p:nvPr>
            <p:ph idx="1"/>
          </p:nvPr>
        </p:nvSpPr>
        <p:spPr>
          <a:xfrm>
            <a:off x="593271" y="1358106"/>
            <a:ext cx="7759700" cy="3925888"/>
          </a:xfrm>
        </p:spPr>
        <p:txBody>
          <a:bodyPr/>
          <a:lstStyle/>
          <a:p>
            <a:pPr marL="381000" indent="-381000">
              <a:buFontTx/>
              <a:buAutoNum type="arabicPeriod"/>
            </a:pPr>
            <a:r>
              <a:rPr lang="en-US" b="1" i="1" dirty="0"/>
              <a:t>Determine the number of nodes within the network.</a:t>
            </a:r>
          </a:p>
          <a:p>
            <a:pPr marL="381000" indent="-381000">
              <a:buFontTx/>
              <a:buAutoNum type="arabicPeriod"/>
            </a:pPr>
            <a:r>
              <a:rPr lang="en-US" b="1" i="1" dirty="0"/>
              <a:t>Pick a reference node, and label each remaining node with a subscripted value of voltage: V1, V2, and so on.</a:t>
            </a:r>
          </a:p>
          <a:p>
            <a:pPr marL="381000" indent="-381000">
              <a:buFontTx/>
              <a:buAutoNum type="arabicPeriod"/>
            </a:pPr>
            <a:r>
              <a:rPr lang="en-US" b="1" i="1" dirty="0"/>
              <a:t>Label current directions and polarities. </a:t>
            </a:r>
          </a:p>
          <a:p>
            <a:pPr marL="609600" indent="-609600">
              <a:lnSpc>
                <a:spcPct val="90000"/>
              </a:lnSpc>
              <a:buFontTx/>
              <a:buAutoNum type="arabicPeriod" startAt="3"/>
            </a:pPr>
            <a:r>
              <a:rPr lang="en-US" b="1" i="1" dirty="0"/>
              <a:t>Apply Kirchhoff’s current law at each node except the reference. </a:t>
            </a:r>
          </a:p>
          <a:p>
            <a:pPr marL="609600" indent="-609600">
              <a:lnSpc>
                <a:spcPct val="90000"/>
              </a:lnSpc>
              <a:buFontTx/>
              <a:buAutoNum type="arabicPeriod" startAt="3"/>
            </a:pPr>
            <a:r>
              <a:rPr lang="en-US" b="1" i="1" dirty="0"/>
              <a:t>Solve the resulting equations for the nodal voltages.</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27</a:t>
            </a:fld>
            <a:r>
              <a:rPr lang="en-US" dirty="0"/>
              <a:t>/36</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83771"/>
            <a:ext cx="7759700" cy="684213"/>
          </a:xfrm>
        </p:spPr>
        <p:txBody>
          <a:bodyPr/>
          <a:lstStyle/>
          <a:p>
            <a:r>
              <a:rPr lang="en-AU" dirty="0"/>
              <a:t>Nodal Analysis by Example</a:t>
            </a:r>
          </a:p>
        </p:txBody>
      </p:sp>
      <p:sp>
        <p:nvSpPr>
          <p:cNvPr id="3" name="Content Placeholder 2"/>
          <p:cNvSpPr>
            <a:spLocks noGrp="1"/>
          </p:cNvSpPr>
          <p:nvPr>
            <p:ph idx="1"/>
          </p:nvPr>
        </p:nvSpPr>
        <p:spPr>
          <a:xfrm>
            <a:off x="927100" y="4848225"/>
            <a:ext cx="7759700" cy="984250"/>
          </a:xfrm>
        </p:spPr>
        <p:txBody>
          <a:bodyPr/>
          <a:lstStyle/>
          <a:p>
            <a:r>
              <a:rPr lang="en-AU" b="1" i="1" dirty="0"/>
              <a:t>Step 1 and 2: </a:t>
            </a:r>
            <a:r>
              <a:rPr lang="en-AU" dirty="0"/>
              <a:t>Label the nodes (2 nodes in this case, </a:t>
            </a:r>
            <a:r>
              <a:rPr lang="en-AU" i="1" dirty="0"/>
              <a:t>V</a:t>
            </a:r>
            <a:r>
              <a:rPr lang="en-AU" i="1" baseline="-25000" dirty="0"/>
              <a:t>1</a:t>
            </a:r>
            <a:r>
              <a:rPr lang="en-AU" dirty="0"/>
              <a:t> and ground 0V)</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28</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406400" y="2211388"/>
            <a:ext cx="3613150" cy="2489200"/>
          </a:xfrm>
          <a:prstGeom prst="rect">
            <a:avLst/>
          </a:prstGeom>
          <a:noFill/>
          <a:ln>
            <a:noFill/>
          </a:ln>
          <a:effectLst/>
        </p:spPr>
      </p:pic>
      <p:pic>
        <p:nvPicPr>
          <p:cNvPr id="9" name="Picture 7"/>
          <p:cNvPicPr>
            <a:picLocks noChangeAspect="1" noChangeArrowheads="1"/>
          </p:cNvPicPr>
          <p:nvPr/>
        </p:nvPicPr>
        <p:blipFill>
          <a:blip r:embed="rId3"/>
          <a:srcRect/>
          <a:stretch>
            <a:fillRect/>
          </a:stretch>
        </p:blipFill>
        <p:spPr bwMode="auto">
          <a:xfrm>
            <a:off x="4540250" y="1936750"/>
            <a:ext cx="3613150" cy="2911475"/>
          </a:xfrm>
          <a:prstGeom prst="rect">
            <a:avLst/>
          </a:prstGeom>
          <a:noFill/>
          <a:ln>
            <a:noFill/>
          </a:ln>
          <a:effectLst/>
        </p:spPr>
      </p:pic>
    </p:spTree>
  </p:cSld>
  <p:clrMapOvr>
    <a:masterClrMapping/>
  </p:clrMapOvr>
  <p:transition spd="slow" advTm="500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397445"/>
            <a:ext cx="7759700" cy="684213"/>
          </a:xfrm>
        </p:spPr>
        <p:txBody>
          <a:bodyPr/>
          <a:lstStyle/>
          <a:p>
            <a:r>
              <a:rPr lang="en-AU" dirty="0"/>
              <a:t>Example </a:t>
            </a:r>
          </a:p>
        </p:txBody>
      </p:sp>
      <p:sp>
        <p:nvSpPr>
          <p:cNvPr id="3" name="Content Placeholder 2"/>
          <p:cNvSpPr>
            <a:spLocks noGrp="1"/>
          </p:cNvSpPr>
          <p:nvPr>
            <p:ph idx="1"/>
          </p:nvPr>
        </p:nvSpPr>
        <p:spPr>
          <a:xfrm>
            <a:off x="927100" y="3579485"/>
            <a:ext cx="7759700" cy="2921328"/>
          </a:xfrm>
        </p:spPr>
        <p:txBody>
          <a:bodyPr/>
          <a:lstStyle/>
          <a:p>
            <a:r>
              <a:rPr lang="en-AU" b="1" i="1" dirty="0"/>
              <a:t>Step 3: </a:t>
            </a:r>
            <a:r>
              <a:rPr lang="en-AU" dirty="0"/>
              <a:t>Label current direction and polarities</a:t>
            </a:r>
          </a:p>
          <a:p>
            <a:r>
              <a:rPr lang="en-AU" dirty="0"/>
              <a:t>Step 4: Apply KCL at node V1 1A = </a:t>
            </a:r>
            <a:r>
              <a:rPr lang="en-AU" i="1" dirty="0"/>
              <a:t>I</a:t>
            </a:r>
            <a:r>
              <a:rPr lang="en-AU" i="1" baseline="-25000" dirty="0"/>
              <a:t>1</a:t>
            </a:r>
            <a:r>
              <a:rPr lang="en-AU" dirty="0"/>
              <a:t>+</a:t>
            </a:r>
            <a:r>
              <a:rPr lang="en-AU" i="1" dirty="0"/>
              <a:t>I</a:t>
            </a:r>
            <a:r>
              <a:rPr lang="en-AU" i="1" baseline="-25000" dirty="0"/>
              <a:t>2</a:t>
            </a:r>
            <a:r>
              <a:rPr lang="en-AU" dirty="0"/>
              <a:t> </a:t>
            </a:r>
          </a:p>
          <a:p>
            <a:r>
              <a:rPr lang="en-AU" dirty="0"/>
              <a:t>(or -</a:t>
            </a:r>
            <a:r>
              <a:rPr lang="en-AU" i="1" dirty="0"/>
              <a:t>I</a:t>
            </a:r>
            <a:r>
              <a:rPr lang="en-AU" i="1" baseline="-25000" dirty="0"/>
              <a:t>1</a:t>
            </a:r>
            <a:r>
              <a:rPr lang="en-AU" dirty="0"/>
              <a:t>-</a:t>
            </a:r>
            <a:r>
              <a:rPr lang="en-AU" i="1" dirty="0"/>
              <a:t>I</a:t>
            </a:r>
            <a:r>
              <a:rPr lang="en-AU" i="1" baseline="-25000" dirty="0"/>
              <a:t>2</a:t>
            </a:r>
            <a:r>
              <a:rPr lang="en-AU" dirty="0"/>
              <a:t>+1 = 0 in general terms)</a:t>
            </a:r>
          </a:p>
          <a:p>
            <a:r>
              <a:rPr lang="en-AU" i="1" dirty="0"/>
              <a:t>I</a:t>
            </a:r>
            <a:r>
              <a:rPr lang="en-AU" i="1" baseline="-25000" dirty="0"/>
              <a:t>1</a:t>
            </a:r>
            <a:r>
              <a:rPr lang="en-AU" dirty="0"/>
              <a:t> is just the current through </a:t>
            </a:r>
            <a:r>
              <a:rPr lang="en-AU" i="1" dirty="0"/>
              <a:t>R</a:t>
            </a:r>
            <a:r>
              <a:rPr lang="en-AU" i="1" baseline="-25000" dirty="0"/>
              <a:t>1</a:t>
            </a:r>
            <a:r>
              <a:rPr lang="en-AU" dirty="0"/>
              <a:t>=&gt; use ohms law</a:t>
            </a:r>
          </a:p>
          <a:p>
            <a:r>
              <a:rPr lang="en-AU" i="1" dirty="0"/>
              <a:t>I</a:t>
            </a:r>
            <a:r>
              <a:rPr lang="en-AU" i="1" baseline="-25000" dirty="0"/>
              <a:t>2</a:t>
            </a:r>
            <a:r>
              <a:rPr lang="en-AU" dirty="0"/>
              <a:t> is the current through </a:t>
            </a:r>
            <a:r>
              <a:rPr lang="en-AU" i="1" dirty="0"/>
              <a:t>R</a:t>
            </a:r>
            <a:r>
              <a:rPr lang="en-AU" i="1" baseline="-25000" dirty="0"/>
              <a:t>2</a:t>
            </a:r>
            <a:r>
              <a:rPr lang="en-AU" dirty="0"/>
              <a:t> =&gt; use ohms law</a:t>
            </a:r>
          </a:p>
          <a:p>
            <a:r>
              <a:rPr lang="en-AU" dirty="0"/>
              <a:t>Substitute back into KCL equation</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29</a:t>
            </a:fld>
            <a:r>
              <a:rPr lang="en-US" dirty="0"/>
              <a:t>/36</a:t>
            </a:r>
          </a:p>
        </p:txBody>
      </p:sp>
      <p:pic>
        <p:nvPicPr>
          <p:cNvPr id="6" name="Picture 4"/>
          <p:cNvPicPr>
            <a:picLocks noChangeAspect="1" noChangeArrowheads="1"/>
          </p:cNvPicPr>
          <p:nvPr/>
        </p:nvPicPr>
        <p:blipFill>
          <a:blip r:embed="rId3"/>
          <a:srcRect/>
          <a:stretch>
            <a:fillRect/>
          </a:stretch>
        </p:blipFill>
        <p:spPr bwMode="auto">
          <a:xfrm>
            <a:off x="927100" y="1081658"/>
            <a:ext cx="3613150" cy="2497827"/>
          </a:xfrm>
          <a:prstGeom prst="rect">
            <a:avLst/>
          </a:prstGeom>
          <a:noFill/>
          <a:ln>
            <a:noFill/>
          </a:ln>
          <a:effectLst/>
        </p:spPr>
      </p:pic>
      <p:graphicFrame>
        <p:nvGraphicFramePr>
          <p:cNvPr id="8" name="Object 7"/>
          <p:cNvGraphicFramePr>
            <a:graphicFrameLocks noChangeAspect="1"/>
          </p:cNvGraphicFramePr>
          <p:nvPr/>
        </p:nvGraphicFramePr>
        <p:xfrm>
          <a:off x="4540250" y="1081658"/>
          <a:ext cx="3717925" cy="2060575"/>
        </p:xfrm>
        <a:graphic>
          <a:graphicData uri="http://schemas.openxmlformats.org/presentationml/2006/ole">
            <mc:AlternateContent xmlns:mc="http://schemas.openxmlformats.org/markup-compatibility/2006">
              <mc:Choice xmlns:v="urn:schemas-microsoft-com:vml" Requires="v">
                <p:oleObj spid="_x0000_s231467" name="Equation" r:id="rId4" imgW="1879560" imgH="1041120" progId="Equation.3">
                  <p:embed/>
                </p:oleObj>
              </mc:Choice>
              <mc:Fallback>
                <p:oleObj name="Equation" r:id="rId4" imgW="1879560" imgH="10411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0" y="1081658"/>
                        <a:ext cx="3717925" cy="206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9681B6C8-1D36-446F-A524-3B3982A62006}"/>
                  </a:ext>
                </a:extLst>
              </p14:cNvPr>
              <p14:cNvContentPartPr/>
              <p14:nvPr/>
            </p14:nvContentPartPr>
            <p14:xfrm>
              <a:off x="729904" y="1431675"/>
              <a:ext cx="758520" cy="204840"/>
            </p14:xfrm>
          </p:contentPart>
        </mc:Choice>
        <mc:Fallback xmlns="">
          <p:pic>
            <p:nvPicPr>
              <p:cNvPr id="19" name="Ink 18">
                <a:extLst>
                  <a:ext uri="{FF2B5EF4-FFF2-40B4-BE49-F238E27FC236}">
                    <a16:creationId xmlns:a16="http://schemas.microsoft.com/office/drawing/2014/main" id="{9681B6C8-1D36-446F-A524-3B3982A62006}"/>
                  </a:ext>
                </a:extLst>
              </p:cNvPr>
              <p:cNvPicPr/>
              <p:nvPr/>
            </p:nvPicPr>
            <p:blipFill>
              <a:blip r:embed="rId7"/>
              <a:stretch>
                <a:fillRect/>
              </a:stretch>
            </p:blipFill>
            <p:spPr>
              <a:xfrm>
                <a:off x="720904" y="1422675"/>
                <a:ext cx="776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810D4468-E556-43D1-981D-8D0EB62546D8}"/>
                  </a:ext>
                </a:extLst>
              </p14:cNvPr>
              <p14:cNvContentPartPr/>
              <p14:nvPr/>
            </p14:nvContentPartPr>
            <p14:xfrm>
              <a:off x="587704" y="2374515"/>
              <a:ext cx="808920" cy="187920"/>
            </p14:xfrm>
          </p:contentPart>
        </mc:Choice>
        <mc:Fallback xmlns="">
          <p:pic>
            <p:nvPicPr>
              <p:cNvPr id="24" name="Ink 23">
                <a:extLst>
                  <a:ext uri="{FF2B5EF4-FFF2-40B4-BE49-F238E27FC236}">
                    <a16:creationId xmlns:a16="http://schemas.microsoft.com/office/drawing/2014/main" id="{810D4468-E556-43D1-981D-8D0EB62546D8}"/>
                  </a:ext>
                </a:extLst>
              </p:cNvPr>
              <p:cNvPicPr/>
              <p:nvPr/>
            </p:nvPicPr>
            <p:blipFill>
              <a:blip r:embed="rId9"/>
              <a:stretch>
                <a:fillRect/>
              </a:stretch>
            </p:blipFill>
            <p:spPr>
              <a:xfrm>
                <a:off x="579060" y="2365532"/>
                <a:ext cx="826568" cy="2055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E3281CE9-D3C3-495C-A7A1-311BCE7C288E}"/>
                  </a:ext>
                </a:extLst>
              </p14:cNvPr>
              <p14:cNvContentPartPr/>
              <p14:nvPr/>
            </p14:nvContentPartPr>
            <p14:xfrm>
              <a:off x="2883784" y="850275"/>
              <a:ext cx="639360" cy="527400"/>
            </p14:xfrm>
          </p:contentPart>
        </mc:Choice>
        <mc:Fallback xmlns="">
          <p:pic>
            <p:nvPicPr>
              <p:cNvPr id="38" name="Ink 37">
                <a:extLst>
                  <a:ext uri="{FF2B5EF4-FFF2-40B4-BE49-F238E27FC236}">
                    <a16:creationId xmlns:a16="http://schemas.microsoft.com/office/drawing/2014/main" id="{E3281CE9-D3C3-495C-A7A1-311BCE7C288E}"/>
                  </a:ext>
                </a:extLst>
              </p:cNvPr>
              <p:cNvPicPr/>
              <p:nvPr/>
            </p:nvPicPr>
            <p:blipFill>
              <a:blip r:embed="rId11"/>
              <a:stretch>
                <a:fillRect/>
              </a:stretch>
            </p:blipFill>
            <p:spPr>
              <a:xfrm>
                <a:off x="2874784" y="841275"/>
                <a:ext cx="65700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FAB9011D-BB8A-41E6-BED9-BA0DDC409D42}"/>
                  </a:ext>
                </a:extLst>
              </p14:cNvPr>
              <p14:cNvContentPartPr/>
              <p14:nvPr/>
            </p14:nvContentPartPr>
            <p14:xfrm>
              <a:off x="1781104" y="1204155"/>
              <a:ext cx="929520" cy="1815120"/>
            </p14:xfrm>
          </p:contentPart>
        </mc:Choice>
        <mc:Fallback xmlns="">
          <p:pic>
            <p:nvPicPr>
              <p:cNvPr id="41" name="Ink 40">
                <a:extLst>
                  <a:ext uri="{FF2B5EF4-FFF2-40B4-BE49-F238E27FC236}">
                    <a16:creationId xmlns:a16="http://schemas.microsoft.com/office/drawing/2014/main" id="{FAB9011D-BB8A-41E6-BED9-BA0DDC409D42}"/>
                  </a:ext>
                </a:extLst>
              </p:cNvPr>
              <p:cNvPicPr/>
              <p:nvPr/>
            </p:nvPicPr>
            <p:blipFill>
              <a:blip r:embed="rId13"/>
              <a:stretch>
                <a:fillRect/>
              </a:stretch>
            </p:blipFill>
            <p:spPr>
              <a:xfrm>
                <a:off x="1772461" y="1195155"/>
                <a:ext cx="947167" cy="183276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4 Outline</a:t>
            </a:r>
          </a:p>
        </p:txBody>
      </p:sp>
      <p:sp>
        <p:nvSpPr>
          <p:cNvPr id="3" name="Content Placeholder 2"/>
          <p:cNvSpPr>
            <a:spLocks noGrp="1"/>
          </p:cNvSpPr>
          <p:nvPr>
            <p:ph idx="1"/>
          </p:nvPr>
        </p:nvSpPr>
        <p:spPr>
          <a:xfrm>
            <a:off x="322189" y="1391443"/>
            <a:ext cx="8025618" cy="3708253"/>
          </a:xfrm>
        </p:spPr>
        <p:txBody>
          <a:bodyPr/>
          <a:lstStyle/>
          <a:p>
            <a:pPr eaLnBrk="1" hangingPunct="1">
              <a:buFont typeface="Wingdings" pitchFamily="2" charset="2"/>
              <a:buNone/>
            </a:pPr>
            <a:r>
              <a:rPr lang="en-AU" dirty="0" err="1"/>
              <a:t>Boylestad</a:t>
            </a:r>
            <a:r>
              <a:rPr lang="en-AU" dirty="0"/>
              <a:t> – Chapters (7 and 8 )</a:t>
            </a:r>
            <a:endParaRPr lang="en-US" dirty="0"/>
          </a:p>
          <a:p>
            <a:pPr eaLnBrk="1" hangingPunct="1">
              <a:buFont typeface="Wingdings" pitchFamily="2" charset="2"/>
              <a:buNone/>
            </a:pPr>
            <a:endParaRPr lang="en-US" dirty="0"/>
          </a:p>
          <a:p>
            <a:pPr eaLnBrk="1" hangingPunct="1"/>
            <a:r>
              <a:rPr lang="en-US" dirty="0"/>
              <a:t>Series/Parallel Circuits</a:t>
            </a:r>
          </a:p>
          <a:p>
            <a:pPr eaLnBrk="1" hangingPunct="1"/>
            <a:r>
              <a:rPr lang="en-US" dirty="0"/>
              <a:t>The current source</a:t>
            </a:r>
          </a:p>
          <a:p>
            <a:pPr eaLnBrk="1" hangingPunct="1"/>
            <a:r>
              <a:rPr lang="en-US" dirty="0"/>
              <a:t>Current/voltage source conversion </a:t>
            </a:r>
          </a:p>
          <a:p>
            <a:pPr eaLnBrk="1" hangingPunct="1"/>
            <a:r>
              <a:rPr lang="en-US" dirty="0"/>
              <a:t>Nodal analysis</a:t>
            </a:r>
          </a:p>
          <a:p>
            <a:pPr eaLnBrk="1" hangingPunct="1"/>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a:t>
            </a:fld>
            <a:endParaRPr lang="en-US"/>
          </a:p>
        </p:txBody>
      </p:sp>
    </p:spTree>
  </p:cSld>
  <p:clrMapOvr>
    <a:masterClrMapping/>
  </p:clrMapOvr>
  <p:transition spd="slow" advTm="5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70857"/>
            <a:ext cx="7759700" cy="684213"/>
          </a:xfrm>
        </p:spPr>
        <p:txBody>
          <a:bodyPr/>
          <a:lstStyle/>
          <a:p>
            <a:r>
              <a:rPr lang="en-AU" dirty="0"/>
              <a:t>Example with 2 nodes to solve</a:t>
            </a:r>
          </a:p>
        </p:txBody>
      </p:sp>
      <p:sp>
        <p:nvSpPr>
          <p:cNvPr id="3" name="Content Placeholder 2"/>
          <p:cNvSpPr>
            <a:spLocks noGrp="1"/>
          </p:cNvSpPr>
          <p:nvPr>
            <p:ph idx="1"/>
          </p:nvPr>
        </p:nvSpPr>
        <p:spPr>
          <a:xfrm>
            <a:off x="927100" y="5094514"/>
            <a:ext cx="7759700" cy="737961"/>
          </a:xfrm>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30</a:t>
            </a:fld>
            <a:r>
              <a:rPr lang="en-US" dirty="0"/>
              <a:t>/36</a:t>
            </a:r>
          </a:p>
        </p:txBody>
      </p:sp>
      <p:pic>
        <p:nvPicPr>
          <p:cNvPr id="6" name="Picture 9"/>
          <p:cNvPicPr>
            <a:picLocks noChangeAspect="1" noChangeArrowheads="1"/>
          </p:cNvPicPr>
          <p:nvPr/>
        </p:nvPicPr>
        <p:blipFill>
          <a:blip r:embed="rId2"/>
          <a:srcRect/>
          <a:stretch>
            <a:fillRect/>
          </a:stretch>
        </p:blipFill>
        <p:spPr bwMode="auto">
          <a:xfrm>
            <a:off x="2365374" y="1662112"/>
            <a:ext cx="4267655" cy="3112613"/>
          </a:xfrm>
          <a:prstGeom prst="rect">
            <a:avLst/>
          </a:prstGeom>
          <a:noFill/>
          <a:ln>
            <a:noFill/>
          </a:ln>
          <a:effectLst/>
        </p:spPr>
      </p:pic>
    </p:spTree>
  </p:cSld>
  <p:clrMapOvr>
    <a:masterClrMapping/>
  </p:clrMapOvr>
  <p:transition spd="slow" advTm="500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271" y="754743"/>
            <a:ext cx="7759700" cy="684213"/>
          </a:xfrm>
        </p:spPr>
        <p:txBody>
          <a:bodyPr/>
          <a:lstStyle/>
          <a:p>
            <a:r>
              <a:rPr lang="en-AU" dirty="0" err="1"/>
              <a:t>Ctd</a:t>
            </a:r>
            <a:r>
              <a:rPr lang="en-AU" dirty="0"/>
              <a:t>...</a:t>
            </a:r>
          </a:p>
        </p:txBody>
      </p:sp>
      <p:sp>
        <p:nvSpPr>
          <p:cNvPr id="3" name="Content Placeholder 2"/>
          <p:cNvSpPr>
            <a:spLocks noGrp="1"/>
          </p:cNvSpPr>
          <p:nvPr>
            <p:ph idx="1"/>
          </p:nvPr>
        </p:nvSpPr>
        <p:spPr>
          <a:xfrm>
            <a:off x="927100" y="4314763"/>
            <a:ext cx="7759700" cy="522515"/>
          </a:xfrm>
        </p:spPr>
        <p:txBody>
          <a:bodyPr/>
          <a:lstStyle/>
          <a:p>
            <a:r>
              <a:rPr lang="en-AU" dirty="0"/>
              <a:t>Apply steps 1 and 2 and 3</a:t>
            </a:r>
          </a:p>
          <a:p>
            <a:r>
              <a:rPr lang="en-AU" b="1" i="1" dirty="0"/>
              <a:t>Step 4: </a:t>
            </a:r>
            <a:r>
              <a:rPr lang="en-AU" dirty="0"/>
              <a:t>Write KCL at node 1 and KCL on Node 2</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31</a:t>
            </a:fld>
            <a:r>
              <a:rPr lang="en-US"/>
              <a:t>/59</a:t>
            </a:r>
            <a:endParaRPr lang="en-US" dirty="0"/>
          </a:p>
        </p:txBody>
      </p:sp>
      <p:pic>
        <p:nvPicPr>
          <p:cNvPr id="6" name="Picture 4"/>
          <p:cNvPicPr>
            <a:picLocks noChangeAspect="1" noChangeArrowheads="1"/>
          </p:cNvPicPr>
          <p:nvPr/>
        </p:nvPicPr>
        <p:blipFill>
          <a:blip r:embed="rId3"/>
          <a:srcRect/>
          <a:stretch>
            <a:fillRect/>
          </a:stretch>
        </p:blipFill>
        <p:spPr bwMode="auto">
          <a:xfrm>
            <a:off x="393700" y="1438956"/>
            <a:ext cx="3613150" cy="2679700"/>
          </a:xfrm>
          <a:prstGeom prst="rect">
            <a:avLst/>
          </a:prstGeom>
          <a:noFill/>
          <a:ln>
            <a:noFill/>
          </a:ln>
          <a:effectLst/>
        </p:spPr>
      </p:pic>
      <p:sp>
        <p:nvSpPr>
          <p:cNvPr id="8" name="TextBox 7"/>
          <p:cNvSpPr txBox="1"/>
          <p:nvPr/>
        </p:nvSpPr>
        <p:spPr>
          <a:xfrm>
            <a:off x="1094856" y="3945431"/>
            <a:ext cx="2864887" cy="369332"/>
          </a:xfrm>
          <a:prstGeom prst="rect">
            <a:avLst/>
          </a:prstGeom>
          <a:noFill/>
        </p:spPr>
        <p:txBody>
          <a:bodyPr wrap="none" rtlCol="0">
            <a:spAutoFit/>
          </a:bodyPr>
          <a:lstStyle/>
          <a:p>
            <a:r>
              <a:rPr lang="en-AU" b="1" i="1" dirty="0"/>
              <a:t>Step 1 and 2 </a:t>
            </a:r>
            <a:r>
              <a:rPr lang="en-AU" dirty="0"/>
              <a:t>Label nodes</a:t>
            </a:r>
          </a:p>
        </p:txBody>
      </p:sp>
      <p:pic>
        <p:nvPicPr>
          <p:cNvPr id="10" name="Picture 6"/>
          <p:cNvPicPr>
            <a:picLocks noChangeAspect="1" noChangeArrowheads="1"/>
          </p:cNvPicPr>
          <p:nvPr/>
        </p:nvPicPr>
        <p:blipFill>
          <a:blip r:embed="rId4"/>
          <a:srcRect/>
          <a:stretch>
            <a:fillRect/>
          </a:stretch>
        </p:blipFill>
        <p:spPr bwMode="auto">
          <a:xfrm>
            <a:off x="4346575" y="1350384"/>
            <a:ext cx="3613150" cy="2779713"/>
          </a:xfrm>
          <a:prstGeom prst="rect">
            <a:avLst/>
          </a:prstGeom>
          <a:noFill/>
          <a:ln>
            <a:noFill/>
          </a:ln>
          <a:effectLst/>
        </p:spPr>
      </p:pic>
      <p:sp>
        <p:nvSpPr>
          <p:cNvPr id="12" name="TextBox 11"/>
          <p:cNvSpPr txBox="1"/>
          <p:nvPr/>
        </p:nvSpPr>
        <p:spPr>
          <a:xfrm>
            <a:off x="4346575" y="3945431"/>
            <a:ext cx="3613151" cy="369332"/>
          </a:xfrm>
          <a:prstGeom prst="rect">
            <a:avLst/>
          </a:prstGeom>
          <a:noFill/>
        </p:spPr>
        <p:txBody>
          <a:bodyPr wrap="square" rtlCol="0">
            <a:spAutoFit/>
          </a:bodyPr>
          <a:lstStyle/>
          <a:p>
            <a:r>
              <a:rPr lang="en-AU" b="1" i="1" dirty="0"/>
              <a:t>Step 3 </a:t>
            </a:r>
            <a:r>
              <a:rPr lang="en-AU" dirty="0"/>
              <a:t>directions and polarities</a:t>
            </a:r>
          </a:p>
        </p:txBody>
      </p:sp>
      <p:graphicFrame>
        <p:nvGraphicFramePr>
          <p:cNvPr id="13" name="Object 12"/>
          <p:cNvGraphicFramePr>
            <a:graphicFrameLocks noChangeAspect="1"/>
          </p:cNvGraphicFramePr>
          <p:nvPr/>
        </p:nvGraphicFramePr>
        <p:xfrm>
          <a:off x="532723" y="5218991"/>
          <a:ext cx="3194727" cy="1140974"/>
        </p:xfrm>
        <a:graphic>
          <a:graphicData uri="http://schemas.openxmlformats.org/presentationml/2006/ole">
            <mc:AlternateContent xmlns:mc="http://schemas.openxmlformats.org/markup-compatibility/2006">
              <mc:Choice xmlns:v="urn:schemas-microsoft-com:vml" Requires="v">
                <p:oleObj spid="_x0000_s232534" name="Equation" r:id="rId5" imgW="1777680" imgH="634680" progId="Equation.3">
                  <p:embed/>
                </p:oleObj>
              </mc:Choice>
              <mc:Fallback>
                <p:oleObj name="Equation" r:id="rId5" imgW="1777680" imgH="6346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23" y="5218991"/>
                        <a:ext cx="3194727" cy="1140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4006850" y="5218990"/>
          <a:ext cx="2350407" cy="1140974"/>
        </p:xfrm>
        <a:graphic>
          <a:graphicData uri="http://schemas.openxmlformats.org/presentationml/2006/ole">
            <mc:AlternateContent xmlns:mc="http://schemas.openxmlformats.org/markup-compatibility/2006">
              <mc:Choice xmlns:v="urn:schemas-microsoft-com:vml" Requires="v">
                <p:oleObj spid="_x0000_s232535" name="Equation" r:id="rId7" imgW="1307880" imgH="634680" progId="Equation.3">
                  <p:embed/>
                </p:oleObj>
              </mc:Choice>
              <mc:Fallback>
                <p:oleObj name="Equation" r:id="rId7" imgW="1307880" imgH="6346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6850" y="5218990"/>
                        <a:ext cx="2350407" cy="1140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80DA414-5E89-4650-9A05-B7B6A14922AE}"/>
                  </a:ext>
                </a:extLst>
              </p14:cNvPr>
              <p14:cNvContentPartPr/>
              <p14:nvPr/>
            </p14:nvContentPartPr>
            <p14:xfrm>
              <a:off x="1615273" y="2188276"/>
              <a:ext cx="201240" cy="255960"/>
            </p14:xfrm>
          </p:contentPart>
        </mc:Choice>
        <mc:Fallback xmlns="">
          <p:pic>
            <p:nvPicPr>
              <p:cNvPr id="16" name="Ink 15">
                <a:extLst>
                  <a:ext uri="{FF2B5EF4-FFF2-40B4-BE49-F238E27FC236}">
                    <a16:creationId xmlns:a16="http://schemas.microsoft.com/office/drawing/2014/main" id="{580DA414-5E89-4650-9A05-B7B6A14922AE}"/>
                  </a:ext>
                </a:extLst>
              </p:cNvPr>
              <p:cNvPicPr/>
              <p:nvPr/>
            </p:nvPicPr>
            <p:blipFill>
              <a:blip r:embed="rId10"/>
              <a:stretch>
                <a:fillRect/>
              </a:stretch>
            </p:blipFill>
            <p:spPr>
              <a:xfrm>
                <a:off x="1606273" y="2179636"/>
                <a:ext cx="2188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70954279-D989-42C7-8639-DD55CE1BB974}"/>
                  </a:ext>
                </a:extLst>
              </p14:cNvPr>
              <p14:cNvContentPartPr/>
              <p14:nvPr/>
            </p14:nvContentPartPr>
            <p14:xfrm>
              <a:off x="1403593" y="1588156"/>
              <a:ext cx="446760" cy="323640"/>
            </p14:xfrm>
          </p:contentPart>
        </mc:Choice>
        <mc:Fallback xmlns="">
          <p:pic>
            <p:nvPicPr>
              <p:cNvPr id="19" name="Ink 18">
                <a:extLst>
                  <a:ext uri="{FF2B5EF4-FFF2-40B4-BE49-F238E27FC236}">
                    <a16:creationId xmlns:a16="http://schemas.microsoft.com/office/drawing/2014/main" id="{70954279-D989-42C7-8639-DD55CE1BB974}"/>
                  </a:ext>
                </a:extLst>
              </p:cNvPr>
              <p:cNvPicPr/>
              <p:nvPr/>
            </p:nvPicPr>
            <p:blipFill>
              <a:blip r:embed="rId12"/>
              <a:stretch>
                <a:fillRect/>
              </a:stretch>
            </p:blipFill>
            <p:spPr>
              <a:xfrm>
                <a:off x="1394946" y="1579506"/>
                <a:ext cx="464414" cy="3413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96BDA0E8-23B7-44DA-BDA2-D0635C5DEBF2}"/>
                  </a:ext>
                </a:extLst>
              </p14:cNvPr>
              <p14:cNvContentPartPr/>
              <p14:nvPr/>
            </p14:nvContentPartPr>
            <p14:xfrm>
              <a:off x="2641273" y="1641796"/>
              <a:ext cx="219600" cy="342720"/>
            </p14:xfrm>
          </p:contentPart>
        </mc:Choice>
        <mc:Fallback xmlns="">
          <p:pic>
            <p:nvPicPr>
              <p:cNvPr id="22" name="Ink 21">
                <a:extLst>
                  <a:ext uri="{FF2B5EF4-FFF2-40B4-BE49-F238E27FC236}">
                    <a16:creationId xmlns:a16="http://schemas.microsoft.com/office/drawing/2014/main" id="{96BDA0E8-23B7-44DA-BDA2-D0635C5DEBF2}"/>
                  </a:ext>
                </a:extLst>
              </p:cNvPr>
              <p:cNvPicPr/>
              <p:nvPr/>
            </p:nvPicPr>
            <p:blipFill>
              <a:blip r:embed="rId14"/>
              <a:stretch>
                <a:fillRect/>
              </a:stretch>
            </p:blipFill>
            <p:spPr>
              <a:xfrm>
                <a:off x="2632273" y="1633156"/>
                <a:ext cx="237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EA2C45CD-C007-4E75-99FF-C846EB1EB769}"/>
                  </a:ext>
                </a:extLst>
              </p14:cNvPr>
              <p14:cNvContentPartPr/>
              <p14:nvPr/>
            </p14:nvContentPartPr>
            <p14:xfrm>
              <a:off x="997513" y="1727116"/>
              <a:ext cx="184680" cy="177840"/>
            </p14:xfrm>
          </p:contentPart>
        </mc:Choice>
        <mc:Fallback xmlns="">
          <p:pic>
            <p:nvPicPr>
              <p:cNvPr id="31" name="Ink 30">
                <a:extLst>
                  <a:ext uri="{FF2B5EF4-FFF2-40B4-BE49-F238E27FC236}">
                    <a16:creationId xmlns:a16="http://schemas.microsoft.com/office/drawing/2014/main" id="{EA2C45CD-C007-4E75-99FF-C846EB1EB769}"/>
                  </a:ext>
                </a:extLst>
              </p:cNvPr>
              <p:cNvPicPr/>
              <p:nvPr/>
            </p:nvPicPr>
            <p:blipFill>
              <a:blip r:embed="rId16"/>
              <a:stretch>
                <a:fillRect/>
              </a:stretch>
            </p:blipFill>
            <p:spPr>
              <a:xfrm>
                <a:off x="988513" y="1718134"/>
                <a:ext cx="202320" cy="19544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D93883EE-8C30-4447-9468-D74A49364984}"/>
                  </a:ext>
                </a:extLst>
              </p14:cNvPr>
              <p14:cNvContentPartPr/>
              <p14:nvPr/>
            </p14:nvContentPartPr>
            <p14:xfrm>
              <a:off x="1597633" y="1348036"/>
              <a:ext cx="267480" cy="175680"/>
            </p14:xfrm>
          </p:contentPart>
        </mc:Choice>
        <mc:Fallback xmlns="">
          <p:pic>
            <p:nvPicPr>
              <p:cNvPr id="36" name="Ink 35">
                <a:extLst>
                  <a:ext uri="{FF2B5EF4-FFF2-40B4-BE49-F238E27FC236}">
                    <a16:creationId xmlns:a16="http://schemas.microsoft.com/office/drawing/2014/main" id="{D93883EE-8C30-4447-9468-D74A49364984}"/>
                  </a:ext>
                </a:extLst>
              </p:cNvPr>
              <p:cNvPicPr/>
              <p:nvPr/>
            </p:nvPicPr>
            <p:blipFill>
              <a:blip r:embed="rId18"/>
              <a:stretch>
                <a:fillRect/>
              </a:stretch>
            </p:blipFill>
            <p:spPr>
              <a:xfrm>
                <a:off x="1588633" y="1339036"/>
                <a:ext cx="285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41B91447-20AB-4CB2-8F18-71D856BAA152}"/>
                  </a:ext>
                </a:extLst>
              </p14:cNvPr>
              <p14:cNvContentPartPr/>
              <p14:nvPr/>
            </p14:nvContentPartPr>
            <p14:xfrm>
              <a:off x="480193" y="2012956"/>
              <a:ext cx="936360" cy="1528920"/>
            </p14:xfrm>
          </p:contentPart>
        </mc:Choice>
        <mc:Fallback xmlns="">
          <p:pic>
            <p:nvPicPr>
              <p:cNvPr id="48" name="Ink 47">
                <a:extLst>
                  <a:ext uri="{FF2B5EF4-FFF2-40B4-BE49-F238E27FC236}">
                    <a16:creationId xmlns:a16="http://schemas.microsoft.com/office/drawing/2014/main" id="{41B91447-20AB-4CB2-8F18-71D856BAA152}"/>
                  </a:ext>
                </a:extLst>
              </p:cNvPr>
              <p:cNvPicPr/>
              <p:nvPr/>
            </p:nvPicPr>
            <p:blipFill>
              <a:blip r:embed="rId20"/>
              <a:stretch>
                <a:fillRect/>
              </a:stretch>
            </p:blipFill>
            <p:spPr>
              <a:xfrm>
                <a:off x="471196" y="2003958"/>
                <a:ext cx="953993" cy="154655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7" name="Ink 56">
                <a:extLst>
                  <a:ext uri="{FF2B5EF4-FFF2-40B4-BE49-F238E27FC236}">
                    <a16:creationId xmlns:a16="http://schemas.microsoft.com/office/drawing/2014/main" id="{47E61500-43B5-49A0-9CBD-04EB83EBA58B}"/>
                  </a:ext>
                </a:extLst>
              </p14:cNvPr>
              <p14:cNvContentPartPr/>
              <p14:nvPr/>
            </p14:nvContentPartPr>
            <p14:xfrm>
              <a:off x="2493313" y="2068396"/>
              <a:ext cx="1595880" cy="1425240"/>
            </p14:xfrm>
          </p:contentPart>
        </mc:Choice>
        <mc:Fallback xmlns="">
          <p:pic>
            <p:nvPicPr>
              <p:cNvPr id="57" name="Ink 56">
                <a:extLst>
                  <a:ext uri="{FF2B5EF4-FFF2-40B4-BE49-F238E27FC236}">
                    <a16:creationId xmlns:a16="http://schemas.microsoft.com/office/drawing/2014/main" id="{47E61500-43B5-49A0-9CBD-04EB83EBA58B}"/>
                  </a:ext>
                </a:extLst>
              </p:cNvPr>
              <p:cNvPicPr/>
              <p:nvPr/>
            </p:nvPicPr>
            <p:blipFill>
              <a:blip r:embed="rId22"/>
              <a:stretch>
                <a:fillRect/>
              </a:stretch>
            </p:blipFill>
            <p:spPr>
              <a:xfrm>
                <a:off x="2484673" y="2059754"/>
                <a:ext cx="1613520" cy="144288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8" name="Ink 57">
                <a:extLst>
                  <a:ext uri="{FF2B5EF4-FFF2-40B4-BE49-F238E27FC236}">
                    <a16:creationId xmlns:a16="http://schemas.microsoft.com/office/drawing/2014/main" id="{1E4C41EA-E711-43F1-B130-4A580E390465}"/>
                  </a:ext>
                </a:extLst>
              </p14:cNvPr>
              <p14:cNvContentPartPr/>
              <p14:nvPr/>
            </p14:nvContentPartPr>
            <p14:xfrm>
              <a:off x="3121873" y="2371876"/>
              <a:ext cx="91800" cy="131760"/>
            </p14:xfrm>
          </p:contentPart>
        </mc:Choice>
        <mc:Fallback xmlns="">
          <p:pic>
            <p:nvPicPr>
              <p:cNvPr id="58" name="Ink 57">
                <a:extLst>
                  <a:ext uri="{FF2B5EF4-FFF2-40B4-BE49-F238E27FC236}">
                    <a16:creationId xmlns:a16="http://schemas.microsoft.com/office/drawing/2014/main" id="{1E4C41EA-E711-43F1-B130-4A580E390465}"/>
                  </a:ext>
                </a:extLst>
              </p:cNvPr>
              <p:cNvPicPr/>
              <p:nvPr/>
            </p:nvPicPr>
            <p:blipFill>
              <a:blip r:embed="rId24"/>
              <a:stretch>
                <a:fillRect/>
              </a:stretch>
            </p:blipFill>
            <p:spPr>
              <a:xfrm>
                <a:off x="3112873" y="2363236"/>
                <a:ext cx="109440" cy="149400"/>
              </a:xfrm>
              <a:prstGeom prst="rect">
                <a:avLst/>
              </a:prstGeom>
            </p:spPr>
          </p:pic>
        </mc:Fallback>
      </mc:AlternateContent>
    </p:spTree>
  </p:cSld>
  <p:clrMapOvr>
    <a:masterClrMapping/>
  </p:clrMapOvr>
  <p:transition spd="slow" advTm="500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272" y="1049337"/>
            <a:ext cx="7759700" cy="684213"/>
          </a:xfrm>
        </p:spPr>
        <p:txBody>
          <a:bodyPr/>
          <a:lstStyle/>
          <a:p>
            <a:r>
              <a:rPr lang="en-AU" dirty="0" err="1"/>
              <a:t>Ctd</a:t>
            </a:r>
            <a:r>
              <a:rPr lang="en-AU" dirty="0"/>
              <a:t>...</a:t>
            </a:r>
          </a:p>
        </p:txBody>
      </p:sp>
      <p:sp>
        <p:nvSpPr>
          <p:cNvPr id="3" name="Content Placeholder 2"/>
          <p:cNvSpPr>
            <a:spLocks noGrp="1"/>
          </p:cNvSpPr>
          <p:nvPr>
            <p:ph idx="1"/>
          </p:nvPr>
        </p:nvSpPr>
        <p:spPr>
          <a:xfrm>
            <a:off x="927100" y="1733551"/>
            <a:ext cx="7759700" cy="487136"/>
          </a:xfrm>
        </p:spPr>
        <p:txBody>
          <a:bodyPr/>
          <a:lstStyle/>
          <a:p>
            <a:r>
              <a:rPr lang="en-AU" dirty="0"/>
              <a:t>solving</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32</a:t>
            </a:fld>
            <a:r>
              <a:rPr lang="en-US" dirty="0"/>
              <a:t>/36</a:t>
            </a:r>
          </a:p>
        </p:txBody>
      </p:sp>
      <p:graphicFrame>
        <p:nvGraphicFramePr>
          <p:cNvPr id="11" name="Object 10"/>
          <p:cNvGraphicFramePr>
            <a:graphicFrameLocks noChangeAspect="1"/>
          </p:cNvGraphicFramePr>
          <p:nvPr/>
        </p:nvGraphicFramePr>
        <p:xfrm>
          <a:off x="3064329" y="1231752"/>
          <a:ext cx="2334985" cy="988935"/>
        </p:xfrm>
        <a:graphic>
          <a:graphicData uri="http://schemas.openxmlformats.org/presentationml/2006/ole">
            <mc:AlternateContent xmlns:mc="http://schemas.openxmlformats.org/markup-compatibility/2006">
              <mc:Choice xmlns:v="urn:schemas-microsoft-com:vml" Requires="v">
                <p:oleObj spid="_x0000_s233634" name="Equation" r:id="rId3" imgW="1079280" imgH="457200" progId="Equation.3">
                  <p:embed/>
                </p:oleObj>
              </mc:Choice>
              <mc:Fallback>
                <p:oleObj name="Equation" r:id="rId3" imgW="107928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329" y="1231752"/>
                        <a:ext cx="2334985" cy="988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2527300" y="2377948"/>
          <a:ext cx="3136947" cy="1010203"/>
        </p:xfrm>
        <a:graphic>
          <a:graphicData uri="http://schemas.openxmlformats.org/presentationml/2006/ole">
            <mc:AlternateContent xmlns:mc="http://schemas.openxmlformats.org/markup-compatibility/2006">
              <mc:Choice xmlns:v="urn:schemas-microsoft-com:vml" Requires="v">
                <p:oleObj spid="_x0000_s233635" name="Equation" r:id="rId5" imgW="1498320" imgH="482400" progId="Equation.3">
                  <p:embed/>
                </p:oleObj>
              </mc:Choice>
              <mc:Fallback>
                <p:oleObj name="Equation" r:id="rId5" imgW="1498320" imgH="482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300" y="2377948"/>
                        <a:ext cx="3136947" cy="1010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2064050" y="3701143"/>
          <a:ext cx="3904997" cy="1768300"/>
        </p:xfrm>
        <a:graphic>
          <a:graphicData uri="http://schemas.openxmlformats.org/presentationml/2006/ole">
            <mc:AlternateContent xmlns:mc="http://schemas.openxmlformats.org/markup-compatibility/2006">
              <mc:Choice xmlns:v="urn:schemas-microsoft-com:vml" Requires="v">
                <p:oleObj spid="_x0000_s233636" name="Equation" r:id="rId7" imgW="2019240" imgH="914400" progId="Equation.3">
                  <p:embed/>
                </p:oleObj>
              </mc:Choice>
              <mc:Fallback>
                <p:oleObj name="Equation" r:id="rId7" imgW="2019240" imgH="914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050" y="3701143"/>
                        <a:ext cx="3904997" cy="17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1631949" y="5691414"/>
          <a:ext cx="3684861" cy="444274"/>
        </p:xfrm>
        <a:graphic>
          <a:graphicData uri="http://schemas.openxmlformats.org/presentationml/2006/ole">
            <mc:AlternateContent xmlns:mc="http://schemas.openxmlformats.org/markup-compatibility/2006">
              <mc:Choice xmlns:v="urn:schemas-microsoft-com:vml" Requires="v">
                <p:oleObj spid="_x0000_s233637" name="Equation" r:id="rId9" imgW="1790640" imgH="215640" progId="Equation.3">
                  <p:embed/>
                </p:oleObj>
              </mc:Choice>
              <mc:Fallback>
                <p:oleObj name="Equation" r:id="rId9" imgW="1790640" imgH="215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1949" y="5691414"/>
                        <a:ext cx="3684861" cy="444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Tm="500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Remember Cramer’s rule</a:t>
            </a:r>
          </a:p>
        </p:txBody>
      </p:sp>
      <p:sp>
        <p:nvSpPr>
          <p:cNvPr id="3" name="Content Placeholder 2"/>
          <p:cNvSpPr>
            <a:spLocks noGrp="1"/>
          </p:cNvSpPr>
          <p:nvPr>
            <p:ph idx="1"/>
          </p:nvPr>
        </p:nvSpPr>
        <p:spPr>
          <a:xfrm>
            <a:off x="927100" y="4717143"/>
            <a:ext cx="7759700" cy="1115332"/>
          </a:xfrm>
        </p:spPr>
        <p:txBody>
          <a:bodyPr/>
          <a:lstStyle/>
          <a:p>
            <a:r>
              <a:rPr lang="en-AU" dirty="0"/>
              <a:t>...Or use any equation solver</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33</a:t>
            </a:fld>
            <a:r>
              <a:rPr lang="en-US" dirty="0"/>
              <a:t>/36</a:t>
            </a:r>
          </a:p>
        </p:txBody>
      </p:sp>
      <p:graphicFrame>
        <p:nvGraphicFramePr>
          <p:cNvPr id="234498" name="Object 3"/>
          <p:cNvGraphicFramePr>
            <a:graphicFrameLocks noChangeAspect="1"/>
          </p:cNvGraphicFramePr>
          <p:nvPr/>
        </p:nvGraphicFramePr>
        <p:xfrm>
          <a:off x="942975" y="1874837"/>
          <a:ext cx="1584325" cy="804862"/>
        </p:xfrm>
        <a:graphic>
          <a:graphicData uri="http://schemas.openxmlformats.org/presentationml/2006/ole">
            <mc:AlternateContent xmlns:mc="http://schemas.openxmlformats.org/markup-compatibility/2006">
              <mc:Choice xmlns:v="urn:schemas-microsoft-com:vml" Requires="v">
                <p:oleObj spid="_x0000_s234698" name="Equation" r:id="rId3" imgW="863280" imgH="457200" progId="Equation.3">
                  <p:embed/>
                </p:oleObj>
              </mc:Choice>
              <mc:Fallback>
                <p:oleObj name="Equation" r:id="rId3" imgW="86328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1874837"/>
                        <a:ext cx="1584325"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499" name="Object 4"/>
          <p:cNvGraphicFramePr>
            <a:graphicFrameLocks noChangeAspect="1"/>
          </p:cNvGraphicFramePr>
          <p:nvPr/>
        </p:nvGraphicFramePr>
        <p:xfrm>
          <a:off x="3394528" y="1854200"/>
          <a:ext cx="1943100" cy="769938"/>
        </p:xfrm>
        <a:graphic>
          <a:graphicData uri="http://schemas.openxmlformats.org/presentationml/2006/ole">
            <mc:AlternateContent xmlns:mc="http://schemas.openxmlformats.org/markup-compatibility/2006">
              <mc:Choice xmlns:v="urn:schemas-microsoft-com:vml" Requires="v">
                <p:oleObj spid="_x0000_s234699" name="Equation" r:id="rId5" imgW="1218960" imgH="482400" progId="Equation.3">
                  <p:embed/>
                </p:oleObj>
              </mc:Choice>
              <mc:Fallback>
                <p:oleObj name="Equation" r:id="rId5" imgW="1218960" imgH="482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4528" y="1854200"/>
                        <a:ext cx="19431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0" name="Object 5"/>
          <p:cNvGraphicFramePr>
            <a:graphicFrameLocks noChangeAspect="1"/>
          </p:cNvGraphicFramePr>
          <p:nvPr/>
        </p:nvGraphicFramePr>
        <p:xfrm>
          <a:off x="1539875" y="2978604"/>
          <a:ext cx="1243013" cy="1490662"/>
        </p:xfrm>
        <a:graphic>
          <a:graphicData uri="http://schemas.openxmlformats.org/presentationml/2006/ole">
            <mc:AlternateContent xmlns:mc="http://schemas.openxmlformats.org/markup-compatibility/2006">
              <mc:Choice xmlns:v="urn:schemas-microsoft-com:vml" Requires="v">
                <p:oleObj spid="_x0000_s234700" name="Equation" r:id="rId7" imgW="761760" imgH="914400" progId="Equation.3">
                  <p:embed/>
                </p:oleObj>
              </mc:Choice>
              <mc:Fallback>
                <p:oleObj name="Equation" r:id="rId7" imgW="761760" imgH="914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75" y="2978604"/>
                        <a:ext cx="1243013"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1" name="Object 6"/>
          <p:cNvGraphicFramePr>
            <a:graphicFrameLocks noChangeAspect="1"/>
          </p:cNvGraphicFramePr>
          <p:nvPr/>
        </p:nvGraphicFramePr>
        <p:xfrm>
          <a:off x="3719967" y="2978604"/>
          <a:ext cx="1123950" cy="1347788"/>
        </p:xfrm>
        <a:graphic>
          <a:graphicData uri="http://schemas.openxmlformats.org/presentationml/2006/ole">
            <mc:AlternateContent xmlns:mc="http://schemas.openxmlformats.org/markup-compatibility/2006">
              <mc:Choice xmlns:v="urn:schemas-microsoft-com:vml" Requires="v">
                <p:oleObj spid="_x0000_s234701" name="Equation" r:id="rId9" imgW="761760" imgH="914400" progId="Equation.3">
                  <p:embed/>
                </p:oleObj>
              </mc:Choice>
              <mc:Fallback>
                <p:oleObj name="Equation" r:id="rId9" imgW="761760" imgH="9144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967" y="2978604"/>
                        <a:ext cx="1123950" cy="134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2" name="Object 7"/>
          <p:cNvGraphicFramePr>
            <a:graphicFrameLocks noChangeAspect="1"/>
          </p:cNvGraphicFramePr>
          <p:nvPr/>
        </p:nvGraphicFramePr>
        <p:xfrm>
          <a:off x="5920013" y="3207883"/>
          <a:ext cx="1978025" cy="758825"/>
        </p:xfrm>
        <a:graphic>
          <a:graphicData uri="http://schemas.openxmlformats.org/presentationml/2006/ole">
            <mc:AlternateContent xmlns:mc="http://schemas.openxmlformats.org/markup-compatibility/2006">
              <mc:Choice xmlns:v="urn:schemas-microsoft-com:vml" Requires="v">
                <p:oleObj spid="_x0000_s234702" name="Equation" r:id="rId11" imgW="1257120" imgH="482400" progId="Equation.3">
                  <p:embed/>
                </p:oleObj>
              </mc:Choice>
              <mc:Fallback>
                <p:oleObj name="Equation" r:id="rId11" imgW="1257120" imgH="4824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0013" y="3207883"/>
                        <a:ext cx="197802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Tm="5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Another Example</a:t>
            </a:r>
          </a:p>
        </p:txBody>
      </p:sp>
      <p:sp>
        <p:nvSpPr>
          <p:cNvPr id="3" name="Content Placeholder 2"/>
          <p:cNvSpPr>
            <a:spLocks noGrp="1"/>
          </p:cNvSpPr>
          <p:nvPr>
            <p:ph idx="1"/>
          </p:nvPr>
        </p:nvSpPr>
        <p:spPr>
          <a:xfrm>
            <a:off x="927100" y="4847771"/>
            <a:ext cx="7759700" cy="984704"/>
          </a:xfrm>
        </p:spPr>
        <p:txBody>
          <a:bodyPr/>
          <a:lstStyle/>
          <a:p>
            <a:r>
              <a:rPr lang="en-AU" i="1" dirty="0"/>
              <a:t>V</a:t>
            </a:r>
            <a:r>
              <a:rPr lang="en-AU" i="1" baseline="-25000" dirty="0"/>
              <a:t>1</a:t>
            </a:r>
            <a:r>
              <a:rPr lang="en-AU" dirty="0"/>
              <a:t> = </a:t>
            </a:r>
          </a:p>
          <a:p>
            <a:r>
              <a:rPr lang="en-AU" i="1" dirty="0"/>
              <a:t>V</a:t>
            </a:r>
            <a:r>
              <a:rPr lang="en-AU" i="1" baseline="-25000" dirty="0"/>
              <a:t>2</a:t>
            </a:r>
            <a:r>
              <a:rPr lang="en-AU" dirty="0"/>
              <a:t>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34</a:t>
            </a:fld>
            <a:r>
              <a:rPr lang="en-US" dirty="0"/>
              <a:t>/36</a:t>
            </a:r>
          </a:p>
        </p:txBody>
      </p:sp>
      <p:pic>
        <p:nvPicPr>
          <p:cNvPr id="6" name="Picture 7"/>
          <p:cNvPicPr>
            <a:picLocks noChangeAspect="1" noChangeArrowheads="1"/>
          </p:cNvPicPr>
          <p:nvPr/>
        </p:nvPicPr>
        <p:blipFill>
          <a:blip r:embed="rId2"/>
          <a:srcRect/>
          <a:stretch>
            <a:fillRect/>
          </a:stretch>
        </p:blipFill>
        <p:spPr bwMode="auto">
          <a:xfrm>
            <a:off x="1473505" y="2241550"/>
            <a:ext cx="5571366" cy="2362201"/>
          </a:xfrm>
          <a:prstGeom prst="rect">
            <a:avLst/>
          </a:prstGeom>
          <a:noFill/>
          <a:ln>
            <a:noFill/>
          </a:ln>
          <a:effectLst/>
        </p:spPr>
      </p:pic>
    </p:spTree>
  </p:cSld>
  <p:clrMapOvr>
    <a:masterClrMapping/>
  </p:clrMapOvr>
  <p:transition spd="slow" advTm="5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3831-29CF-4C8E-AED9-505040B2E1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7DBF24-3A25-4F3C-89AB-454EF514CCA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C681351-D794-4A70-AAF4-46EE9F7A1929}"/>
              </a:ext>
            </a:extLst>
          </p:cNvPr>
          <p:cNvSpPr>
            <a:spLocks noGrp="1"/>
          </p:cNvSpPr>
          <p:nvPr>
            <p:ph type="sldNum" sz="quarter" idx="12"/>
          </p:nvPr>
        </p:nvSpPr>
        <p:spPr/>
        <p:txBody>
          <a:bodyPr/>
          <a:lstStyle/>
          <a:p>
            <a:pPr>
              <a:defRPr/>
            </a:pPr>
            <a:fld id="{D3337D23-3038-4C3A-A54A-4EA017B80DA4}" type="slidenum">
              <a:rPr lang="en-US" smtClean="0"/>
              <a:pPr>
                <a:defRPr/>
              </a:pPr>
              <a:t>35</a:t>
            </a:fld>
            <a:r>
              <a:rPr lang="en-US"/>
              <a:t>/59</a:t>
            </a:r>
            <a:endParaRPr lang="en-US" dirty="0"/>
          </a:p>
        </p:txBody>
      </p:sp>
      <p:pic>
        <p:nvPicPr>
          <p:cNvPr id="5" name="Picture 4">
            <a:extLst>
              <a:ext uri="{FF2B5EF4-FFF2-40B4-BE49-F238E27FC236}">
                <a16:creationId xmlns:a16="http://schemas.microsoft.com/office/drawing/2014/main" id="{0731525F-E901-431B-939E-EB810C5616E5}"/>
              </a:ext>
            </a:extLst>
          </p:cNvPr>
          <p:cNvPicPr>
            <a:picLocks noChangeAspect="1"/>
          </p:cNvPicPr>
          <p:nvPr/>
        </p:nvPicPr>
        <p:blipFill rotWithShape="1">
          <a:blip r:embed="rId2"/>
          <a:srcRect l="18889" t="17037" r="20606" b="20586"/>
          <a:stretch/>
        </p:blipFill>
        <p:spPr>
          <a:xfrm>
            <a:off x="258618" y="716756"/>
            <a:ext cx="8821746" cy="5115719"/>
          </a:xfrm>
          <a:prstGeom prst="rect">
            <a:avLst/>
          </a:prstGeom>
        </p:spPr>
      </p:pic>
    </p:spTree>
    <p:extLst>
      <p:ext uri="{BB962C8B-B14F-4D97-AF65-F5344CB8AC3E}">
        <p14:creationId xmlns:p14="http://schemas.microsoft.com/office/powerpoint/2010/main" val="3089441524"/>
      </p:ext>
    </p:extLst>
  </p:cSld>
  <p:clrMapOvr>
    <a:masterClrMapping/>
  </p:clrMapOvr>
  <p:transition spd="slow" advTm="5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One last example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36</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1517650" y="2571750"/>
            <a:ext cx="6688627" cy="2624364"/>
          </a:xfrm>
          <a:prstGeom prst="rect">
            <a:avLst/>
          </a:prstGeom>
          <a:noFill/>
          <a:ln>
            <a:noFill/>
          </a:ln>
          <a:effectLst/>
        </p:spPr>
      </p:pic>
    </p:spTree>
  </p:cSld>
  <p:clrMapOvr>
    <a:masterClrMapping/>
  </p:clrMapOvr>
  <p:transition spd="slow" advTm="500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BF88-DC4D-407F-9894-7CED586B10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E26319-0698-4CA9-9902-B8A476C461D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EF9FC93-8CC1-4175-943B-C2058D0C8709}"/>
              </a:ext>
            </a:extLst>
          </p:cNvPr>
          <p:cNvSpPr>
            <a:spLocks noGrp="1"/>
          </p:cNvSpPr>
          <p:nvPr>
            <p:ph type="sldNum" sz="quarter" idx="12"/>
          </p:nvPr>
        </p:nvSpPr>
        <p:spPr/>
        <p:txBody>
          <a:bodyPr/>
          <a:lstStyle/>
          <a:p>
            <a:pPr>
              <a:defRPr/>
            </a:pPr>
            <a:fld id="{D3337D23-3038-4C3A-A54A-4EA017B80DA4}" type="slidenum">
              <a:rPr lang="en-US" smtClean="0"/>
              <a:pPr>
                <a:defRPr/>
              </a:pPr>
              <a:t>37</a:t>
            </a:fld>
            <a:r>
              <a:rPr lang="en-US"/>
              <a:t>/59</a:t>
            </a:r>
            <a:endParaRPr lang="en-US" dirty="0"/>
          </a:p>
        </p:txBody>
      </p:sp>
      <p:pic>
        <p:nvPicPr>
          <p:cNvPr id="5" name="Picture 4">
            <a:extLst>
              <a:ext uri="{FF2B5EF4-FFF2-40B4-BE49-F238E27FC236}">
                <a16:creationId xmlns:a16="http://schemas.microsoft.com/office/drawing/2014/main" id="{96E3EC38-3456-4E8C-998D-4625AC4882F1}"/>
              </a:ext>
            </a:extLst>
          </p:cNvPr>
          <p:cNvPicPr>
            <a:picLocks noChangeAspect="1"/>
          </p:cNvPicPr>
          <p:nvPr/>
        </p:nvPicPr>
        <p:blipFill rotWithShape="1">
          <a:blip r:embed="rId2"/>
          <a:srcRect l="18687" t="17038" r="23031" b="11257"/>
          <a:stretch/>
        </p:blipFill>
        <p:spPr>
          <a:xfrm>
            <a:off x="164716" y="665018"/>
            <a:ext cx="7647485" cy="5292437"/>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26988D7-9DC5-4CE7-938D-E62D1CE23E35}"/>
                  </a:ext>
                </a:extLst>
              </p14:cNvPr>
              <p14:cNvContentPartPr/>
              <p14:nvPr/>
            </p14:nvContentPartPr>
            <p14:xfrm>
              <a:off x="4165513" y="3121469"/>
              <a:ext cx="108000" cy="135360"/>
            </p14:xfrm>
          </p:contentPart>
        </mc:Choice>
        <mc:Fallback xmlns="">
          <p:pic>
            <p:nvPicPr>
              <p:cNvPr id="10" name="Ink 9">
                <a:extLst>
                  <a:ext uri="{FF2B5EF4-FFF2-40B4-BE49-F238E27FC236}">
                    <a16:creationId xmlns:a16="http://schemas.microsoft.com/office/drawing/2014/main" id="{B26988D7-9DC5-4CE7-938D-E62D1CE23E35}"/>
                  </a:ext>
                </a:extLst>
              </p:cNvPr>
              <p:cNvPicPr/>
              <p:nvPr/>
            </p:nvPicPr>
            <p:blipFill>
              <a:blip r:embed="rId4"/>
              <a:stretch>
                <a:fillRect/>
              </a:stretch>
            </p:blipFill>
            <p:spPr>
              <a:xfrm>
                <a:off x="4156513" y="3112829"/>
                <a:ext cx="125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04EA4ED-C229-41DA-94A6-1EA1E2CE169A}"/>
                  </a:ext>
                </a:extLst>
              </p14:cNvPr>
              <p14:cNvContentPartPr/>
              <p14:nvPr/>
            </p14:nvContentPartPr>
            <p14:xfrm>
              <a:off x="2207113" y="1953269"/>
              <a:ext cx="58320" cy="215280"/>
            </p14:xfrm>
          </p:contentPart>
        </mc:Choice>
        <mc:Fallback xmlns="">
          <p:pic>
            <p:nvPicPr>
              <p:cNvPr id="13" name="Ink 12">
                <a:extLst>
                  <a:ext uri="{FF2B5EF4-FFF2-40B4-BE49-F238E27FC236}">
                    <a16:creationId xmlns:a16="http://schemas.microsoft.com/office/drawing/2014/main" id="{E04EA4ED-C229-41DA-94A6-1EA1E2CE169A}"/>
                  </a:ext>
                </a:extLst>
              </p:cNvPr>
              <p:cNvPicPr/>
              <p:nvPr/>
            </p:nvPicPr>
            <p:blipFill>
              <a:blip r:embed="rId6"/>
              <a:stretch>
                <a:fillRect/>
              </a:stretch>
            </p:blipFill>
            <p:spPr>
              <a:xfrm>
                <a:off x="2198113" y="1944284"/>
                <a:ext cx="75960" cy="23289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D092DBB-65F3-420C-8067-BD546F34F3A3}"/>
                  </a:ext>
                </a:extLst>
              </p14:cNvPr>
              <p14:cNvContentPartPr/>
              <p14:nvPr/>
            </p14:nvContentPartPr>
            <p14:xfrm>
              <a:off x="7084393" y="2928509"/>
              <a:ext cx="84960" cy="114840"/>
            </p14:xfrm>
          </p:contentPart>
        </mc:Choice>
        <mc:Fallback xmlns="">
          <p:pic>
            <p:nvPicPr>
              <p:cNvPr id="16" name="Ink 15">
                <a:extLst>
                  <a:ext uri="{FF2B5EF4-FFF2-40B4-BE49-F238E27FC236}">
                    <a16:creationId xmlns:a16="http://schemas.microsoft.com/office/drawing/2014/main" id="{7D092DBB-65F3-420C-8067-BD546F34F3A3}"/>
                  </a:ext>
                </a:extLst>
              </p:cNvPr>
              <p:cNvPicPr/>
              <p:nvPr/>
            </p:nvPicPr>
            <p:blipFill>
              <a:blip r:embed="rId8"/>
              <a:stretch>
                <a:fillRect/>
              </a:stretch>
            </p:blipFill>
            <p:spPr>
              <a:xfrm>
                <a:off x="7075393" y="2919869"/>
                <a:ext cx="1026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0FCE0210-3F52-4C1D-BA71-54E61DD7F8D0}"/>
                  </a:ext>
                </a:extLst>
              </p14:cNvPr>
              <p14:cNvContentPartPr/>
              <p14:nvPr/>
            </p14:nvContentPartPr>
            <p14:xfrm>
              <a:off x="2696713" y="4772069"/>
              <a:ext cx="106200" cy="172440"/>
            </p14:xfrm>
          </p:contentPart>
        </mc:Choice>
        <mc:Fallback xmlns="">
          <p:pic>
            <p:nvPicPr>
              <p:cNvPr id="19" name="Ink 18">
                <a:extLst>
                  <a:ext uri="{FF2B5EF4-FFF2-40B4-BE49-F238E27FC236}">
                    <a16:creationId xmlns:a16="http://schemas.microsoft.com/office/drawing/2014/main" id="{0FCE0210-3F52-4C1D-BA71-54E61DD7F8D0}"/>
                  </a:ext>
                </a:extLst>
              </p:cNvPr>
              <p:cNvPicPr/>
              <p:nvPr/>
            </p:nvPicPr>
            <p:blipFill>
              <a:blip r:embed="rId10"/>
              <a:stretch>
                <a:fillRect/>
              </a:stretch>
            </p:blipFill>
            <p:spPr>
              <a:xfrm>
                <a:off x="2687713" y="4763411"/>
                <a:ext cx="123840" cy="190117"/>
              </a:xfrm>
              <a:prstGeom prst="rect">
                <a:avLst/>
              </a:prstGeom>
            </p:spPr>
          </p:pic>
        </mc:Fallback>
      </mc:AlternateContent>
    </p:spTree>
    <p:extLst>
      <p:ext uri="{BB962C8B-B14F-4D97-AF65-F5344CB8AC3E}">
        <p14:creationId xmlns:p14="http://schemas.microsoft.com/office/powerpoint/2010/main" val="2028409210"/>
      </p:ext>
    </p:extLst>
  </p:cSld>
  <p:clrMapOvr>
    <a:masterClrMapping/>
  </p:clrMapOvr>
  <p:transition spd="slow" advTm="5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4 summary</a:t>
            </a:r>
          </a:p>
        </p:txBody>
      </p:sp>
      <p:sp>
        <p:nvSpPr>
          <p:cNvPr id="3" name="Content Placeholder 2"/>
          <p:cNvSpPr>
            <a:spLocks noGrp="1"/>
          </p:cNvSpPr>
          <p:nvPr>
            <p:ph idx="1"/>
          </p:nvPr>
        </p:nvSpPr>
        <p:spPr>
          <a:xfrm>
            <a:off x="393700" y="1391443"/>
            <a:ext cx="8025618" cy="4109940"/>
          </a:xfrm>
        </p:spPr>
        <p:txBody>
          <a:bodyPr/>
          <a:lstStyle/>
          <a:p>
            <a:pPr eaLnBrk="1" hangingPunct="1"/>
            <a:r>
              <a:rPr lang="en-US" dirty="0"/>
              <a:t>Series/Parallel Circuits</a:t>
            </a:r>
          </a:p>
          <a:p>
            <a:pPr eaLnBrk="1" hangingPunct="1"/>
            <a:r>
              <a:rPr lang="en-US" dirty="0"/>
              <a:t>The current source</a:t>
            </a:r>
          </a:p>
          <a:p>
            <a:pPr eaLnBrk="1" hangingPunct="1"/>
            <a:r>
              <a:rPr lang="en-US" dirty="0"/>
              <a:t>Current/voltage source conversion </a:t>
            </a:r>
          </a:p>
          <a:p>
            <a:pPr eaLnBrk="1" hangingPunct="1"/>
            <a:r>
              <a:rPr lang="en-US" dirty="0"/>
              <a:t>Nodal analysis</a:t>
            </a:r>
          </a:p>
          <a:p>
            <a:pPr>
              <a:buNone/>
            </a:pP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38</a:t>
            </a:fld>
            <a:r>
              <a:rPr lang="en-US" dirty="0"/>
              <a:t>/36</a:t>
            </a:r>
          </a:p>
        </p:txBody>
      </p:sp>
    </p:spTree>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Series/Parallel Circuits</a:t>
            </a:r>
          </a:p>
        </p:txBody>
      </p:sp>
      <p:sp>
        <p:nvSpPr>
          <p:cNvPr id="3" name="Content Placeholder 2"/>
          <p:cNvSpPr>
            <a:spLocks noGrp="1"/>
          </p:cNvSpPr>
          <p:nvPr>
            <p:ph idx="1"/>
          </p:nvPr>
        </p:nvSpPr>
        <p:spPr>
          <a:xfrm>
            <a:off x="393700" y="1988457"/>
            <a:ext cx="7759700" cy="1175657"/>
          </a:xfrm>
        </p:spPr>
        <p:txBody>
          <a:bodyPr/>
          <a:lstStyle/>
          <a:p>
            <a:r>
              <a:rPr lang="en-US" b="1" i="1" dirty="0"/>
              <a:t>A series-parallel configuration is one that is formed by a combination of series and parallel elements.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a:t>
            </a:fld>
            <a:r>
              <a:rPr lang="en-US" dirty="0"/>
              <a:t>/36</a:t>
            </a:r>
          </a:p>
        </p:txBody>
      </p:sp>
      <p:grpSp>
        <p:nvGrpSpPr>
          <p:cNvPr id="5" name="Group 7"/>
          <p:cNvGrpSpPr>
            <a:grpSpLocks/>
          </p:cNvGrpSpPr>
          <p:nvPr/>
        </p:nvGrpSpPr>
        <p:grpSpPr bwMode="auto">
          <a:xfrm>
            <a:off x="921657" y="2941638"/>
            <a:ext cx="5651500" cy="3194050"/>
            <a:chOff x="800" y="1539"/>
            <a:chExt cx="3560" cy="2012"/>
          </a:xfrm>
        </p:grpSpPr>
        <p:pic>
          <p:nvPicPr>
            <p:cNvPr id="6" name="Picture 4"/>
            <p:cNvPicPr>
              <a:picLocks noChangeAspect="1" noChangeArrowheads="1"/>
            </p:cNvPicPr>
            <p:nvPr/>
          </p:nvPicPr>
          <p:blipFill>
            <a:blip r:embed="rId2"/>
            <a:srcRect/>
            <a:stretch>
              <a:fillRect/>
            </a:stretch>
          </p:blipFill>
          <p:spPr bwMode="auto">
            <a:xfrm>
              <a:off x="800" y="1539"/>
              <a:ext cx="3560" cy="1776"/>
            </a:xfrm>
            <a:prstGeom prst="rect">
              <a:avLst/>
            </a:prstGeom>
            <a:noFill/>
            <a:ln>
              <a:noFill/>
            </a:ln>
            <a:effectLst/>
          </p:spPr>
        </p:pic>
        <p:sp>
          <p:nvSpPr>
            <p:cNvPr id="7" name="Rectangle 6"/>
            <p:cNvSpPr>
              <a:spLocks noChangeArrowheads="1"/>
            </p:cNvSpPr>
            <p:nvPr/>
          </p:nvSpPr>
          <p:spPr bwMode="auto">
            <a:xfrm>
              <a:off x="1743" y="3359"/>
              <a:ext cx="1917" cy="192"/>
            </a:xfrm>
            <a:prstGeom prst="rect">
              <a:avLst/>
            </a:prstGeom>
            <a:noFill/>
            <a:ln w="9525">
              <a:noFill/>
              <a:miter lim="800000"/>
              <a:headEnd/>
              <a:tailEnd/>
            </a:ln>
            <a:effectLst/>
          </p:spPr>
          <p:txBody>
            <a:bodyPr>
              <a:spAutoFit/>
            </a:bodyPr>
            <a:lstStyle/>
            <a:p>
              <a:r>
                <a:rPr lang="en-US" b="1"/>
                <a:t>FIG. </a:t>
              </a:r>
              <a:r>
                <a:rPr lang="en-US" b="1" dirty="0"/>
                <a:t>7.1 </a:t>
              </a:r>
              <a:r>
                <a:rPr lang="en-US" i="1" dirty="0"/>
                <a:t>Series-parallel dc network.</a:t>
              </a:r>
            </a:p>
          </p:txBody>
        </p:sp>
      </p:grpSp>
      <p:sp>
        <p:nvSpPr>
          <p:cNvPr id="8" name="TextBox 7"/>
          <p:cNvSpPr txBox="1"/>
          <p:nvPr/>
        </p:nvSpPr>
        <p:spPr>
          <a:xfrm>
            <a:off x="6573157" y="2979448"/>
            <a:ext cx="2069797" cy="1754326"/>
          </a:xfrm>
          <a:prstGeom prst="rect">
            <a:avLst/>
          </a:prstGeom>
          <a:noFill/>
        </p:spPr>
        <p:txBody>
          <a:bodyPr wrap="none" rtlCol="0">
            <a:spAutoFit/>
          </a:bodyPr>
          <a:lstStyle/>
          <a:p>
            <a:r>
              <a:rPr lang="en-AU" i="1" dirty="0"/>
              <a:t>Note: R</a:t>
            </a:r>
            <a:r>
              <a:rPr lang="en-AU" i="1" baseline="-25000" dirty="0"/>
              <a:t>3</a:t>
            </a:r>
            <a:r>
              <a:rPr lang="en-AU" i="1" dirty="0"/>
              <a:t> in series</a:t>
            </a:r>
          </a:p>
          <a:p>
            <a:r>
              <a:rPr lang="en-AU" i="1" dirty="0"/>
              <a:t>with R</a:t>
            </a:r>
            <a:r>
              <a:rPr lang="en-AU" i="1" baseline="-25000" dirty="0"/>
              <a:t>4</a:t>
            </a:r>
            <a:r>
              <a:rPr lang="en-AU" i="1" dirty="0"/>
              <a:t>. Together </a:t>
            </a:r>
          </a:p>
          <a:p>
            <a:r>
              <a:rPr lang="en-AU" i="1" dirty="0"/>
              <a:t>They are in </a:t>
            </a:r>
          </a:p>
          <a:p>
            <a:r>
              <a:rPr lang="en-AU" i="1" dirty="0"/>
              <a:t>Parallel with R</a:t>
            </a:r>
            <a:r>
              <a:rPr lang="en-AU" i="1" baseline="-25000" dirty="0"/>
              <a:t>2</a:t>
            </a:r>
            <a:r>
              <a:rPr lang="en-AU" i="1" dirty="0"/>
              <a:t>. </a:t>
            </a:r>
          </a:p>
          <a:p>
            <a:r>
              <a:rPr lang="en-AU" i="1" dirty="0"/>
              <a:t>All of them are </a:t>
            </a:r>
          </a:p>
          <a:p>
            <a:r>
              <a:rPr lang="en-AU" i="1" dirty="0"/>
              <a:t>In series with R</a:t>
            </a:r>
            <a:r>
              <a:rPr lang="en-AU" i="1" baseline="-25000" dirty="0"/>
              <a:t>1</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07229"/>
            <a:ext cx="7759700" cy="684213"/>
          </a:xfrm>
        </p:spPr>
        <p:txBody>
          <a:bodyPr/>
          <a:lstStyle/>
          <a:p>
            <a:r>
              <a:rPr lang="en-AU" dirty="0"/>
              <a:t>From the previous slide – Reduce and Return</a:t>
            </a:r>
          </a:p>
        </p:txBody>
      </p:sp>
      <p:sp>
        <p:nvSpPr>
          <p:cNvPr id="3" name="Content Placeholder 2"/>
          <p:cNvSpPr>
            <a:spLocks noGrp="1"/>
          </p:cNvSpPr>
          <p:nvPr>
            <p:ph idx="1"/>
          </p:nvPr>
        </p:nvSpPr>
        <p:spPr>
          <a:xfrm>
            <a:off x="4979988" y="1609726"/>
            <a:ext cx="3706812" cy="4222750"/>
          </a:xfrm>
        </p:spPr>
        <p:txBody>
          <a:bodyPr/>
          <a:lstStyle/>
          <a:p>
            <a:r>
              <a:rPr lang="en-AU" i="1" dirty="0"/>
              <a:t>R’=R</a:t>
            </a:r>
            <a:r>
              <a:rPr lang="en-AU" i="1" baseline="-25000" dirty="0"/>
              <a:t>3</a:t>
            </a:r>
            <a:r>
              <a:rPr lang="en-AU" i="1" dirty="0"/>
              <a:t>+R</a:t>
            </a:r>
            <a:r>
              <a:rPr lang="en-AU" i="1" baseline="-25000" dirty="0"/>
              <a:t>4</a:t>
            </a:r>
            <a:r>
              <a:rPr lang="en-AU" i="1" dirty="0"/>
              <a:t> (series)</a:t>
            </a:r>
          </a:p>
          <a:p>
            <a:r>
              <a:rPr lang="en-AU" i="1" dirty="0"/>
              <a:t>R’</a:t>
            </a:r>
            <a:r>
              <a:rPr lang="en-AU" i="1" baseline="-25000" dirty="0"/>
              <a:t>T</a:t>
            </a:r>
            <a:r>
              <a:rPr lang="en-AU" i="1" dirty="0"/>
              <a:t>=R</a:t>
            </a:r>
            <a:r>
              <a:rPr lang="en-AU" i="1" baseline="-25000" dirty="0"/>
              <a:t>2</a:t>
            </a:r>
            <a:r>
              <a:rPr lang="en-AU" i="1" dirty="0"/>
              <a:t>//R’ (parallel)</a:t>
            </a:r>
          </a:p>
          <a:p>
            <a:r>
              <a:rPr lang="en-AU" i="1" dirty="0"/>
              <a:t>R</a:t>
            </a:r>
            <a:r>
              <a:rPr lang="en-AU" i="1" baseline="-25000" dirty="0"/>
              <a:t>T</a:t>
            </a:r>
            <a:r>
              <a:rPr lang="en-AU" i="1" dirty="0"/>
              <a:t> = R’</a:t>
            </a:r>
            <a:r>
              <a:rPr lang="en-AU" i="1" baseline="-25000" dirty="0"/>
              <a:t>T</a:t>
            </a:r>
            <a:r>
              <a:rPr lang="en-AU" i="1" dirty="0"/>
              <a:t>+R</a:t>
            </a:r>
            <a:r>
              <a:rPr lang="en-AU" i="1" baseline="-25000" dirty="0"/>
              <a:t>1</a:t>
            </a:r>
          </a:p>
          <a:p>
            <a:r>
              <a:rPr lang="en-AU" i="1" dirty="0"/>
              <a:t>Now we can determine I</a:t>
            </a:r>
            <a:r>
              <a:rPr lang="en-AU" i="1" baseline="-25000" dirty="0"/>
              <a:t>s</a:t>
            </a:r>
          </a:p>
          <a:p>
            <a:r>
              <a:rPr lang="en-AU" i="1" dirty="0"/>
              <a:t>Then use current divider</a:t>
            </a:r>
          </a:p>
          <a:p>
            <a:r>
              <a:rPr lang="en-AU" i="1" dirty="0"/>
              <a:t>To determine branch currents </a:t>
            </a:r>
          </a:p>
          <a:p>
            <a:r>
              <a:rPr lang="en-AU" i="1" dirty="0"/>
              <a:t>Or Voltage divider</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2900363" y="1609725"/>
            <a:ext cx="2079625" cy="4525963"/>
          </a:xfrm>
          <a:prstGeom prst="rect">
            <a:avLst/>
          </a:prstGeom>
          <a:noFill/>
          <a:ln>
            <a:noFill/>
          </a:ln>
          <a:effectLst/>
        </p:spPr>
      </p:pic>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1</a:t>
            </a:r>
          </a:p>
        </p:txBody>
      </p:sp>
      <p:sp>
        <p:nvSpPr>
          <p:cNvPr id="3" name="Content Placeholder 2"/>
          <p:cNvSpPr>
            <a:spLocks noGrp="1"/>
          </p:cNvSpPr>
          <p:nvPr>
            <p:ph idx="1"/>
          </p:nvPr>
        </p:nvSpPr>
        <p:spPr>
          <a:xfrm>
            <a:off x="578757" y="1733550"/>
            <a:ext cx="7759700" cy="438376"/>
          </a:xfrm>
        </p:spPr>
        <p:txBody>
          <a:bodyPr/>
          <a:lstStyle/>
          <a:p>
            <a:r>
              <a:rPr lang="en-AU" dirty="0"/>
              <a:t>Determine </a:t>
            </a:r>
            <a:r>
              <a:rPr lang="en-AU" i="1" dirty="0"/>
              <a:t>I</a:t>
            </a:r>
            <a:r>
              <a:rPr lang="en-AU" i="1" baseline="-25000" dirty="0"/>
              <a:t>3</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6</a:t>
            </a:fld>
            <a:r>
              <a:rPr lang="en-US" dirty="0"/>
              <a:t>/36</a:t>
            </a:r>
          </a:p>
        </p:txBody>
      </p:sp>
      <p:grpSp>
        <p:nvGrpSpPr>
          <p:cNvPr id="5" name="Group 11"/>
          <p:cNvGrpSpPr>
            <a:grpSpLocks/>
          </p:cNvGrpSpPr>
          <p:nvPr/>
        </p:nvGrpSpPr>
        <p:grpSpPr bwMode="auto">
          <a:xfrm>
            <a:off x="406400" y="2582863"/>
            <a:ext cx="3613150" cy="2568575"/>
            <a:chOff x="256" y="1867"/>
            <a:chExt cx="2276" cy="1618"/>
          </a:xfrm>
        </p:grpSpPr>
        <p:pic>
          <p:nvPicPr>
            <p:cNvPr id="6" name="Picture 4"/>
            <p:cNvPicPr>
              <a:picLocks noChangeAspect="1" noChangeArrowheads="1"/>
            </p:cNvPicPr>
            <p:nvPr/>
          </p:nvPicPr>
          <p:blipFill>
            <a:blip r:embed="rId2"/>
            <a:srcRect/>
            <a:stretch>
              <a:fillRect/>
            </a:stretch>
          </p:blipFill>
          <p:spPr bwMode="auto">
            <a:xfrm>
              <a:off x="256" y="1867"/>
              <a:ext cx="2276" cy="1120"/>
            </a:xfrm>
            <a:prstGeom prst="rect">
              <a:avLst/>
            </a:prstGeom>
            <a:noFill/>
            <a:ln>
              <a:noFill/>
            </a:ln>
            <a:effectLst/>
          </p:spPr>
        </p:pic>
        <p:sp>
          <p:nvSpPr>
            <p:cNvPr id="7" name="Rectangle 10"/>
            <p:cNvSpPr>
              <a:spLocks noChangeArrowheads="1"/>
            </p:cNvSpPr>
            <p:nvPr/>
          </p:nvSpPr>
          <p:spPr bwMode="auto">
            <a:xfrm>
              <a:off x="309" y="3159"/>
              <a:ext cx="2210" cy="326"/>
            </a:xfrm>
            <a:prstGeom prst="rect">
              <a:avLst/>
            </a:prstGeom>
            <a:noFill/>
            <a:ln w="9525">
              <a:noFill/>
              <a:miter lim="800000"/>
              <a:headEnd/>
              <a:tailEnd/>
            </a:ln>
            <a:effectLst/>
          </p:spPr>
          <p:txBody>
            <a:bodyPr>
              <a:spAutoFit/>
            </a:bodyPr>
            <a:lstStyle/>
            <a:p>
              <a:r>
                <a:rPr lang="en-US" b="1"/>
                <a:t>FIG. 7.3 </a:t>
              </a:r>
              <a:r>
                <a:rPr lang="en-US" i="1"/>
                <a:t>Series-parallel network for Example 7.1.</a:t>
              </a:r>
            </a:p>
          </p:txBody>
        </p:sp>
      </p:grpSp>
      <p:sp>
        <p:nvSpPr>
          <p:cNvPr id="8" name="TextBox 7"/>
          <p:cNvSpPr txBox="1"/>
          <p:nvPr/>
        </p:nvSpPr>
        <p:spPr>
          <a:xfrm>
            <a:off x="4339771" y="2171926"/>
            <a:ext cx="3929281" cy="646331"/>
          </a:xfrm>
          <a:prstGeom prst="rect">
            <a:avLst/>
          </a:prstGeom>
          <a:noFill/>
        </p:spPr>
        <p:txBody>
          <a:bodyPr wrap="none" rtlCol="0">
            <a:spAutoFit/>
          </a:bodyPr>
          <a:lstStyle/>
          <a:p>
            <a:r>
              <a:rPr lang="en-AU" i="1" dirty="0"/>
              <a:t>Hint: only use voltage divider without</a:t>
            </a:r>
          </a:p>
          <a:p>
            <a:r>
              <a:rPr lang="en-AU" i="1" dirty="0"/>
              <a:t>Determining source current.</a:t>
            </a:r>
          </a:p>
        </p:txBody>
      </p:sp>
    </p:spTree>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F70A-3C55-4A75-AFD1-E4B549A8E4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E36838-5C40-42DD-A16A-6BEBD58DEE5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101B9E4-D8D0-4C45-9CC7-5B0C602B5AB5}"/>
              </a:ext>
            </a:extLst>
          </p:cNvPr>
          <p:cNvSpPr>
            <a:spLocks noGrp="1"/>
          </p:cNvSpPr>
          <p:nvPr>
            <p:ph type="sldNum" sz="quarter" idx="12"/>
          </p:nvPr>
        </p:nvSpPr>
        <p:spPr/>
        <p:txBody>
          <a:bodyPr/>
          <a:lstStyle/>
          <a:p>
            <a:pPr>
              <a:defRPr/>
            </a:pPr>
            <a:fld id="{D3337D23-3038-4C3A-A54A-4EA017B80DA4}" type="slidenum">
              <a:rPr lang="en-US" smtClean="0"/>
              <a:pPr>
                <a:defRPr/>
              </a:pPr>
              <a:t>7</a:t>
            </a:fld>
            <a:r>
              <a:rPr lang="en-US"/>
              <a:t>/59</a:t>
            </a:r>
            <a:endParaRPr lang="en-US" dirty="0"/>
          </a:p>
        </p:txBody>
      </p:sp>
      <p:pic>
        <p:nvPicPr>
          <p:cNvPr id="5" name="Picture 4">
            <a:extLst>
              <a:ext uri="{FF2B5EF4-FFF2-40B4-BE49-F238E27FC236}">
                <a16:creationId xmlns:a16="http://schemas.microsoft.com/office/drawing/2014/main" id="{99C39354-5F57-4EB2-A137-81003BFCACAF}"/>
              </a:ext>
            </a:extLst>
          </p:cNvPr>
          <p:cNvPicPr>
            <a:picLocks noChangeAspect="1"/>
          </p:cNvPicPr>
          <p:nvPr/>
        </p:nvPicPr>
        <p:blipFill rotWithShape="1">
          <a:blip r:embed="rId2"/>
          <a:srcRect l="20333" t="17037" r="19222" b="11383"/>
          <a:stretch/>
        </p:blipFill>
        <p:spPr>
          <a:xfrm>
            <a:off x="650239" y="928172"/>
            <a:ext cx="7941009" cy="5289748"/>
          </a:xfrm>
          <a:prstGeom prst="rect">
            <a:avLst/>
          </a:prstGeom>
        </p:spPr>
      </p:pic>
    </p:spTree>
    <p:extLst>
      <p:ext uri="{BB962C8B-B14F-4D97-AF65-F5344CB8AC3E}">
        <p14:creationId xmlns:p14="http://schemas.microsoft.com/office/powerpoint/2010/main" val="2592152935"/>
      </p:ext>
    </p:extLst>
  </p:cSld>
  <p:clrMapOvr>
    <a:masterClrMapping/>
  </p:clrMapOvr>
  <p:transition spd="slow" advTm="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2</a:t>
            </a:r>
          </a:p>
        </p:txBody>
      </p:sp>
      <p:sp>
        <p:nvSpPr>
          <p:cNvPr id="3" name="Content Placeholder 2"/>
          <p:cNvSpPr>
            <a:spLocks noGrp="1"/>
          </p:cNvSpPr>
          <p:nvPr>
            <p:ph idx="1"/>
          </p:nvPr>
        </p:nvSpPr>
        <p:spPr>
          <a:xfrm>
            <a:off x="393700" y="1944914"/>
            <a:ext cx="7759700" cy="496433"/>
          </a:xfrm>
        </p:spPr>
        <p:txBody>
          <a:bodyPr/>
          <a:lstStyle/>
          <a:p>
            <a:r>
              <a:rPr lang="en-AU" dirty="0"/>
              <a:t>Determine </a:t>
            </a:r>
            <a:r>
              <a:rPr lang="en-AU" i="1" dirty="0"/>
              <a:t>I</a:t>
            </a:r>
            <a:r>
              <a:rPr lang="en-AU" i="1" baseline="-25000" dirty="0"/>
              <a:t>4</a:t>
            </a:r>
            <a:r>
              <a:rPr lang="en-AU" i="1" dirty="0"/>
              <a:t>, V</a:t>
            </a:r>
            <a:r>
              <a:rPr lang="en-AU" i="1" baseline="-25000" dirty="0"/>
              <a:t>2</a:t>
            </a:r>
            <a:r>
              <a:rPr lang="en-AU" i="1" dirty="0"/>
              <a:t> </a:t>
            </a:r>
            <a:r>
              <a:rPr lang="en-AU" dirty="0"/>
              <a:t>and</a:t>
            </a:r>
            <a:r>
              <a:rPr lang="en-AU" i="1" dirty="0"/>
              <a:t> I</a:t>
            </a:r>
            <a:r>
              <a:rPr lang="en-AU" i="1" baseline="-25000" dirty="0"/>
              <a:t>s</a:t>
            </a:r>
            <a:r>
              <a:rPr lang="en-AU" i="1" dirty="0"/>
              <a:t> </a:t>
            </a:r>
            <a:r>
              <a:rPr lang="en-AU" dirty="0"/>
              <a:t>in this order</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8</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406399" y="2570163"/>
            <a:ext cx="5407003" cy="2843666"/>
          </a:xfrm>
          <a:prstGeom prst="rect">
            <a:avLst/>
          </a:prstGeom>
          <a:noFill/>
          <a:ln>
            <a:noFill/>
          </a:ln>
          <a:effectLst/>
        </p:spPr>
      </p:pic>
    </p:spTree>
  </p:cSld>
  <p:clrMapOvr>
    <a:masterClrMapping/>
  </p:clrMapOvr>
  <p:transition spd="slow" advTm="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BA6F-77E5-497D-B48D-E4B55604B6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2A0C7B-F240-47EC-A4A1-5BECF74B201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CD572E-B6B3-4745-8CBC-D391533E4E0D}"/>
              </a:ext>
            </a:extLst>
          </p:cNvPr>
          <p:cNvSpPr>
            <a:spLocks noGrp="1"/>
          </p:cNvSpPr>
          <p:nvPr>
            <p:ph type="sldNum" sz="quarter" idx="12"/>
          </p:nvPr>
        </p:nvSpPr>
        <p:spPr/>
        <p:txBody>
          <a:bodyPr/>
          <a:lstStyle/>
          <a:p>
            <a:pPr>
              <a:defRPr/>
            </a:pPr>
            <a:fld id="{D3337D23-3038-4C3A-A54A-4EA017B80DA4}" type="slidenum">
              <a:rPr lang="en-US" smtClean="0"/>
              <a:pPr>
                <a:defRPr/>
              </a:pPr>
              <a:t>9</a:t>
            </a:fld>
            <a:r>
              <a:rPr lang="en-US"/>
              <a:t>/59</a:t>
            </a:r>
            <a:endParaRPr lang="en-US" dirty="0"/>
          </a:p>
        </p:txBody>
      </p:sp>
      <p:pic>
        <p:nvPicPr>
          <p:cNvPr id="5" name="Picture 4">
            <a:extLst>
              <a:ext uri="{FF2B5EF4-FFF2-40B4-BE49-F238E27FC236}">
                <a16:creationId xmlns:a16="http://schemas.microsoft.com/office/drawing/2014/main" id="{DABBE8F2-FED9-4BCD-8839-815E766CA041}"/>
              </a:ext>
            </a:extLst>
          </p:cNvPr>
          <p:cNvPicPr>
            <a:picLocks noChangeAspect="1"/>
          </p:cNvPicPr>
          <p:nvPr/>
        </p:nvPicPr>
        <p:blipFill rotWithShape="1">
          <a:blip r:embed="rId2"/>
          <a:srcRect l="19778" t="17038" r="20000" b="11185"/>
          <a:stretch/>
        </p:blipFill>
        <p:spPr>
          <a:xfrm>
            <a:off x="-2540" y="46990"/>
            <a:ext cx="5506720" cy="3691890"/>
          </a:xfrm>
          <a:prstGeom prst="rect">
            <a:avLst/>
          </a:prstGeom>
        </p:spPr>
      </p:pic>
      <p:pic>
        <p:nvPicPr>
          <p:cNvPr id="9" name="Picture 8">
            <a:extLst>
              <a:ext uri="{FF2B5EF4-FFF2-40B4-BE49-F238E27FC236}">
                <a16:creationId xmlns:a16="http://schemas.microsoft.com/office/drawing/2014/main" id="{1E35856E-9869-48EE-AD4A-A19404F705D2}"/>
              </a:ext>
            </a:extLst>
          </p:cNvPr>
          <p:cNvPicPr>
            <a:picLocks noChangeAspect="1"/>
          </p:cNvPicPr>
          <p:nvPr/>
        </p:nvPicPr>
        <p:blipFill rotWithShape="1">
          <a:blip r:embed="rId3"/>
          <a:srcRect l="19444" t="17038" r="18138" b="11185"/>
          <a:stretch/>
        </p:blipFill>
        <p:spPr>
          <a:xfrm>
            <a:off x="3237230" y="3148013"/>
            <a:ext cx="5707380" cy="3691890"/>
          </a:xfrm>
          <a:prstGeom prst="rect">
            <a:avLst/>
          </a:prstGeom>
        </p:spPr>
      </p:pic>
    </p:spTree>
    <p:extLst>
      <p:ext uri="{BB962C8B-B14F-4D97-AF65-F5344CB8AC3E}">
        <p14:creationId xmlns:p14="http://schemas.microsoft.com/office/powerpoint/2010/main" val="1371383966"/>
      </p:ext>
    </p:extLst>
  </p:cSld>
  <p:clrMapOvr>
    <a:masterClrMapping/>
  </p:clrMapOvr>
  <p:transition spd="slow" advTm="5000">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38525</TotalTime>
  <Words>944</Words>
  <Application>Microsoft Office PowerPoint</Application>
  <PresentationFormat>On-screen Show (4:3)</PresentationFormat>
  <Paragraphs>160</Paragraphs>
  <Slides>38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5" baseType="lpstr">
      <vt:lpstr>Arial</vt:lpstr>
      <vt:lpstr>Calibri</vt:lpstr>
      <vt:lpstr>Symbol</vt:lpstr>
      <vt:lpstr>Verdana</vt:lpstr>
      <vt:lpstr>Wingdings</vt:lpstr>
      <vt:lpstr>Office Theme</vt:lpstr>
      <vt:lpstr>Equation</vt:lpstr>
      <vt:lpstr>PowerPoint Presentation</vt:lpstr>
      <vt:lpstr>Lecture 3 summary</vt:lpstr>
      <vt:lpstr>Lecture 4 Outline</vt:lpstr>
      <vt:lpstr>Series/Parallel Circuits</vt:lpstr>
      <vt:lpstr>From the previous slide – Reduce and Return</vt:lpstr>
      <vt:lpstr>Example 1</vt:lpstr>
      <vt:lpstr>PowerPoint Presentation</vt:lpstr>
      <vt:lpstr>Example 2</vt:lpstr>
      <vt:lpstr>PowerPoint Presentation</vt:lpstr>
      <vt:lpstr>Another example</vt:lpstr>
      <vt:lpstr>PowerPoint Presentation</vt:lpstr>
      <vt:lpstr>Typical exam question</vt:lpstr>
      <vt:lpstr>Challenge 1</vt:lpstr>
      <vt:lpstr>Current Sources</vt:lpstr>
      <vt:lpstr>Current Sources</vt:lpstr>
      <vt:lpstr>Example</vt:lpstr>
      <vt:lpstr>Source Conversion</vt:lpstr>
      <vt:lpstr>Source Conversion Example</vt:lpstr>
      <vt:lpstr>Source Conversion Example</vt:lpstr>
      <vt:lpstr>Current Sources in Parallel</vt:lpstr>
      <vt:lpstr>Current Sources in Parallel</vt:lpstr>
      <vt:lpstr>Example</vt:lpstr>
      <vt:lpstr>Example 1</vt:lpstr>
      <vt:lpstr>Example 2</vt:lpstr>
      <vt:lpstr>Current Sources Can NOT be connected in Series</vt:lpstr>
      <vt:lpstr>Nodal Analysis</vt:lpstr>
      <vt:lpstr>Nodal Analysis Method</vt:lpstr>
      <vt:lpstr>Nodal Analysis by Example</vt:lpstr>
      <vt:lpstr>Example </vt:lpstr>
      <vt:lpstr>Example with 2 nodes to solve</vt:lpstr>
      <vt:lpstr>Ctd...</vt:lpstr>
      <vt:lpstr>Ctd...</vt:lpstr>
      <vt:lpstr>Remember Cramer’s rule</vt:lpstr>
      <vt:lpstr>Another Example</vt:lpstr>
      <vt:lpstr>PowerPoint Presentation</vt:lpstr>
      <vt:lpstr>One last example</vt:lpstr>
      <vt:lpstr>PowerPoint Presentation</vt:lpstr>
      <vt:lpstr>Lecture 4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Ryan Curtis</dc:creator>
  <cp:lastModifiedBy>Mohamed Fareq Malek</cp:lastModifiedBy>
  <cp:revision>176</cp:revision>
  <cp:lastPrinted>2010-06-29T02:03:54Z</cp:lastPrinted>
  <dcterms:created xsi:type="dcterms:W3CDTF">2011-12-01T23:09:04Z</dcterms:created>
  <dcterms:modified xsi:type="dcterms:W3CDTF">2023-04-01T05:57:03Z</dcterms:modified>
</cp:coreProperties>
</file>